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4" r:id="rId3"/>
    <p:sldId id="338" r:id="rId4"/>
    <p:sldId id="295" r:id="rId5"/>
    <p:sldId id="288" r:id="rId6"/>
    <p:sldId id="328" r:id="rId7"/>
    <p:sldId id="291" r:id="rId8"/>
    <p:sldId id="292" r:id="rId9"/>
    <p:sldId id="293" r:id="rId10"/>
    <p:sldId id="294" r:id="rId11"/>
    <p:sldId id="329" r:id="rId12"/>
    <p:sldId id="299" r:id="rId13"/>
    <p:sldId id="300" r:id="rId14"/>
    <p:sldId id="301" r:id="rId15"/>
    <p:sldId id="302" r:id="rId16"/>
    <p:sldId id="304" r:id="rId17"/>
    <p:sldId id="330" r:id="rId18"/>
    <p:sldId id="305" r:id="rId19"/>
    <p:sldId id="316" r:id="rId20"/>
    <p:sldId id="331" r:id="rId21"/>
    <p:sldId id="307" r:id="rId22"/>
    <p:sldId id="332" r:id="rId23"/>
    <p:sldId id="318" r:id="rId24"/>
    <p:sldId id="333" r:id="rId25"/>
    <p:sldId id="320" r:id="rId26"/>
    <p:sldId id="321" r:id="rId27"/>
    <p:sldId id="334" r:id="rId28"/>
    <p:sldId id="309" r:id="rId29"/>
    <p:sldId id="335" r:id="rId30"/>
    <p:sldId id="311" r:id="rId31"/>
    <p:sldId id="322" r:id="rId32"/>
    <p:sldId id="323" r:id="rId33"/>
    <p:sldId id="324" r:id="rId34"/>
    <p:sldId id="325" r:id="rId35"/>
    <p:sldId id="326" r:id="rId36"/>
    <p:sldId id="327" r:id="rId37"/>
    <p:sldId id="336" r:id="rId38"/>
    <p:sldId id="315" r:id="rId39"/>
  </p:sldIdLst>
  <p:sldSz cx="9144000" cy="5143500" type="screen16x9"/>
  <p:notesSz cx="6802438" cy="9934575"/>
  <p:embeddedFontLst>
    <p:embeddedFont>
      <p:font typeface="Roboto Condensed Light" charset="0"/>
      <p:regular r:id="rId42"/>
      <p:bold r:id="rId43"/>
      <p:italic r:id="rId44"/>
      <p:boldItalic r:id="rId45"/>
    </p:embeddedFont>
    <p:embeddedFont>
      <p:font typeface="Arvo" charset="0"/>
      <p:regular r:id="rId46"/>
      <p:bold r:id="rId47"/>
      <p:italic r:id="rId48"/>
      <p:boldItalic r:id="rId49"/>
    </p:embeddedFont>
    <p:embeddedFont>
      <p:font typeface="Wingdings 2" pitchFamily="18" charset="2"/>
      <p:regular r:id="rId50"/>
    </p:embeddedFont>
    <p:embeddedFont>
      <p:font typeface="Tahoma" pitchFamily="34" charset="0"/>
      <p:regular r:id="rId51"/>
      <p:bold r:id="rId52"/>
    </p:embeddedFont>
    <p:embeddedFont>
      <p:font typeface="Roboto Condensed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D043E4C-1E46-4B5E-B815-D237B4545201}">
  <a:tblStyle styleId="{BD043E4C-1E46-4B5E-B815-D237B45452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08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B41A7-65F1-4CE2-9CFD-2F41292F54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AF9C0-C615-42D3-963C-30EF1AF4CAAB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๑. เหตุผลในการประกาศใช้พระราชบัญญัติ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179CF1-C63D-4DB1-91F9-74AD08118085}" type="parTrans" cxnId="{4BBC4132-7BC7-45BF-BD70-2CC0CC6BC53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39FD7E-EDB8-4D75-A5A6-82CEF4D254ED}" type="sibTrans" cxnId="{4BBC4132-7BC7-45BF-BD70-2CC0CC6BC53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039DDC-6248-4363-AA4F-DFD06EAA880D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๒. ขอบเขตการใช้บังคับ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2E2AE4-988D-41E6-8152-B12BF054A2F2}" type="parTrans" cxnId="{34EC1DBC-0C4E-4A76-84FD-825EDDDED183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6D5C0C-51F4-4494-B7EC-6844B2AA9AC6}" type="sibTrans" cxnId="{34EC1DBC-0C4E-4A76-84FD-825EDDDED183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9614CE-FDA4-4831-B8EA-CECAA6B1252E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๓. คู่มือสำหรับประชาชน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FAE516-D56B-4F50-A407-3E7F9318D023}" type="parTrans" cxnId="{2B19BFE2-24ED-4CFE-B3E2-6E014D543C4D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8C84A0-A90C-4CE4-85B4-1475FB2C5E5F}" type="sibTrans" cxnId="{2B19BFE2-24ED-4CFE-B3E2-6E014D543C4D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C8CF4B-85E2-40A9-A398-FBC124691996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๔. การรับคำขอ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85DAD2-D142-4973-87BB-4E29BC218737}" type="parTrans" cxnId="{04591FDF-08AD-4626-8C32-EBCCA86AE8C2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489540-2CAC-4D00-BD6A-C39C02F7BAB1}" type="sibTrans" cxnId="{04591FDF-08AD-4626-8C32-EBCCA86AE8C2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E3B09F-06C9-4C14-894A-0F9957AC3E90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๕. การพิจารณาคำขอ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EBA4EE-B154-4F2D-BF03-2EFB0F6F6BEA}" type="parTrans" cxnId="{C40306C9-AB77-469A-A796-F10AFE8DB27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FC2B0A-056E-4B8A-A601-9212AD77518D}" type="sibTrans" cxnId="{C40306C9-AB77-469A-A796-F10AFE8DB27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B336A1-0226-4EE5-89E5-97FC9ED183A7}" type="pres">
      <dgm:prSet presAssocID="{055B41A7-65F1-4CE2-9CFD-2F41292F5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718B0-2965-40E2-AD51-39B08986551A}" type="pres">
      <dgm:prSet presAssocID="{683AF9C0-C615-42D3-963C-30EF1AF4CAAB}" presName="parentLin" presStyleCnt="0"/>
      <dgm:spPr/>
    </dgm:pt>
    <dgm:pt modelId="{9CC6EEBA-3E8C-4A6A-87FC-E1CDC2712927}" type="pres">
      <dgm:prSet presAssocID="{683AF9C0-C615-42D3-963C-30EF1AF4CAA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D5B9B9B-B3B3-44BA-A270-C742B2F68555}" type="pres">
      <dgm:prSet presAssocID="{683AF9C0-C615-42D3-963C-30EF1AF4CA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9E8FE-5D73-4F3F-A542-70CD94CCA43F}" type="pres">
      <dgm:prSet presAssocID="{683AF9C0-C615-42D3-963C-30EF1AF4CAAB}" presName="negativeSpace" presStyleCnt="0"/>
      <dgm:spPr/>
    </dgm:pt>
    <dgm:pt modelId="{7BCFE1E5-E3E3-4BD4-965E-7D76F18952CE}" type="pres">
      <dgm:prSet presAssocID="{683AF9C0-C615-42D3-963C-30EF1AF4CAAB}" presName="childText" presStyleLbl="conFgAcc1" presStyleIdx="0" presStyleCnt="5">
        <dgm:presLayoutVars>
          <dgm:bulletEnabled val="1"/>
        </dgm:presLayoutVars>
      </dgm:prSet>
      <dgm:spPr/>
    </dgm:pt>
    <dgm:pt modelId="{867E4D61-A05B-479C-86C1-A318707DED63}" type="pres">
      <dgm:prSet presAssocID="{1A39FD7E-EDB8-4D75-A5A6-82CEF4D254ED}" presName="spaceBetweenRectangles" presStyleCnt="0"/>
      <dgm:spPr/>
    </dgm:pt>
    <dgm:pt modelId="{1BA0EF37-53D1-4CCC-AE37-FF238E407EE4}" type="pres">
      <dgm:prSet presAssocID="{08039DDC-6248-4363-AA4F-DFD06EAA880D}" presName="parentLin" presStyleCnt="0"/>
      <dgm:spPr/>
    </dgm:pt>
    <dgm:pt modelId="{35DFA1F8-8677-404D-A2B8-97897F9A7CD6}" type="pres">
      <dgm:prSet presAssocID="{08039DDC-6248-4363-AA4F-DFD06EAA880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B8C621C-809C-4957-8263-C6B1F0BE2B85}" type="pres">
      <dgm:prSet presAssocID="{08039DDC-6248-4363-AA4F-DFD06EAA880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796B2-2ADD-4A74-8CFE-07196F13ABD1}" type="pres">
      <dgm:prSet presAssocID="{08039DDC-6248-4363-AA4F-DFD06EAA880D}" presName="negativeSpace" presStyleCnt="0"/>
      <dgm:spPr/>
    </dgm:pt>
    <dgm:pt modelId="{CC72419A-03FF-4971-B911-16DA6B2A7919}" type="pres">
      <dgm:prSet presAssocID="{08039DDC-6248-4363-AA4F-DFD06EAA880D}" presName="childText" presStyleLbl="conFgAcc1" presStyleIdx="1" presStyleCnt="5">
        <dgm:presLayoutVars>
          <dgm:bulletEnabled val="1"/>
        </dgm:presLayoutVars>
      </dgm:prSet>
      <dgm:spPr/>
    </dgm:pt>
    <dgm:pt modelId="{4CAA9262-EE12-411A-8249-195416D070FE}" type="pres">
      <dgm:prSet presAssocID="{366D5C0C-51F4-4494-B7EC-6844B2AA9AC6}" presName="spaceBetweenRectangles" presStyleCnt="0"/>
      <dgm:spPr/>
    </dgm:pt>
    <dgm:pt modelId="{E6C7A1CB-2D48-47FB-9918-68806EE3A346}" type="pres">
      <dgm:prSet presAssocID="{2D9614CE-FDA4-4831-B8EA-CECAA6B1252E}" presName="parentLin" presStyleCnt="0"/>
      <dgm:spPr/>
    </dgm:pt>
    <dgm:pt modelId="{C097B5BD-2541-49AD-ACBD-50D456B26DC9}" type="pres">
      <dgm:prSet presAssocID="{2D9614CE-FDA4-4831-B8EA-CECAA6B1252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5FA4045-82A9-4C5A-B496-32C9E3721F96}" type="pres">
      <dgm:prSet presAssocID="{2D9614CE-FDA4-4831-B8EA-CECAA6B125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454AA-04D5-4390-AD99-3A698C84411D}" type="pres">
      <dgm:prSet presAssocID="{2D9614CE-FDA4-4831-B8EA-CECAA6B1252E}" presName="negativeSpace" presStyleCnt="0"/>
      <dgm:spPr/>
    </dgm:pt>
    <dgm:pt modelId="{D080582A-FB19-4E37-BD99-AB0C2979DD7C}" type="pres">
      <dgm:prSet presAssocID="{2D9614CE-FDA4-4831-B8EA-CECAA6B1252E}" presName="childText" presStyleLbl="conFgAcc1" presStyleIdx="2" presStyleCnt="5">
        <dgm:presLayoutVars>
          <dgm:bulletEnabled val="1"/>
        </dgm:presLayoutVars>
      </dgm:prSet>
      <dgm:spPr/>
    </dgm:pt>
    <dgm:pt modelId="{75A1B7E8-9E07-40F7-B65B-2E50FE62FB86}" type="pres">
      <dgm:prSet presAssocID="{BC8C84A0-A90C-4CE4-85B4-1475FB2C5E5F}" presName="spaceBetweenRectangles" presStyleCnt="0"/>
      <dgm:spPr/>
    </dgm:pt>
    <dgm:pt modelId="{A79D98B0-3834-4D0C-8368-E3DBBAC05E84}" type="pres">
      <dgm:prSet presAssocID="{45C8CF4B-85E2-40A9-A398-FBC124691996}" presName="parentLin" presStyleCnt="0"/>
      <dgm:spPr/>
    </dgm:pt>
    <dgm:pt modelId="{D3701F55-214A-4602-8959-E9B37A8001A3}" type="pres">
      <dgm:prSet presAssocID="{45C8CF4B-85E2-40A9-A398-FBC12469199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09BF366-7889-474E-8C47-4FE149643ED8}" type="pres">
      <dgm:prSet presAssocID="{45C8CF4B-85E2-40A9-A398-FBC1246919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EA325-AA53-4D6E-8D47-0F4F0E3F18A6}" type="pres">
      <dgm:prSet presAssocID="{45C8CF4B-85E2-40A9-A398-FBC124691996}" presName="negativeSpace" presStyleCnt="0"/>
      <dgm:spPr/>
    </dgm:pt>
    <dgm:pt modelId="{B467B38D-FB35-42A6-97CC-2EDD8848D06B}" type="pres">
      <dgm:prSet presAssocID="{45C8CF4B-85E2-40A9-A398-FBC124691996}" presName="childText" presStyleLbl="conFgAcc1" presStyleIdx="3" presStyleCnt="5">
        <dgm:presLayoutVars>
          <dgm:bulletEnabled val="1"/>
        </dgm:presLayoutVars>
      </dgm:prSet>
      <dgm:spPr/>
    </dgm:pt>
    <dgm:pt modelId="{F6661F61-7C88-4B25-87E2-6321E8F3F015}" type="pres">
      <dgm:prSet presAssocID="{B0489540-2CAC-4D00-BD6A-C39C02F7BAB1}" presName="spaceBetweenRectangles" presStyleCnt="0"/>
      <dgm:spPr/>
    </dgm:pt>
    <dgm:pt modelId="{702D4D9C-046D-47A1-A484-71D706F01F3B}" type="pres">
      <dgm:prSet presAssocID="{89E3B09F-06C9-4C14-894A-0F9957AC3E90}" presName="parentLin" presStyleCnt="0"/>
      <dgm:spPr/>
    </dgm:pt>
    <dgm:pt modelId="{EAAD32DA-F28C-4080-9419-2E98B8BE4D59}" type="pres">
      <dgm:prSet presAssocID="{89E3B09F-06C9-4C14-894A-0F9957AC3E9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D528C4D-178D-4874-AB1D-C77E161C7C5B}" type="pres">
      <dgm:prSet presAssocID="{89E3B09F-06C9-4C14-894A-0F9957AC3E9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9C4DD-6AAA-433B-8F30-B6115B6A7F2C}" type="pres">
      <dgm:prSet presAssocID="{89E3B09F-06C9-4C14-894A-0F9957AC3E90}" presName="negativeSpace" presStyleCnt="0"/>
      <dgm:spPr/>
    </dgm:pt>
    <dgm:pt modelId="{8444AC8B-48DF-4D0F-AE0A-E9B6888A1E2B}" type="pres">
      <dgm:prSet presAssocID="{89E3B09F-06C9-4C14-894A-0F9957AC3E9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B757596-1E9D-4D5B-969D-C1A45A034AD3}" type="presOf" srcId="{683AF9C0-C615-42D3-963C-30EF1AF4CAAB}" destId="{9D5B9B9B-B3B3-44BA-A270-C742B2F68555}" srcOrd="1" destOrd="0" presId="urn:microsoft.com/office/officeart/2005/8/layout/list1"/>
    <dgm:cxn modelId="{9F9EDBB6-D4A1-4CE7-8B61-C9D48D9A4B75}" type="presOf" srcId="{683AF9C0-C615-42D3-963C-30EF1AF4CAAB}" destId="{9CC6EEBA-3E8C-4A6A-87FC-E1CDC2712927}" srcOrd="0" destOrd="0" presId="urn:microsoft.com/office/officeart/2005/8/layout/list1"/>
    <dgm:cxn modelId="{30C718CB-F1DD-4F5A-832E-FB58B62AD9F9}" type="presOf" srcId="{45C8CF4B-85E2-40A9-A398-FBC124691996}" destId="{D3701F55-214A-4602-8959-E9B37A8001A3}" srcOrd="0" destOrd="0" presId="urn:microsoft.com/office/officeart/2005/8/layout/list1"/>
    <dgm:cxn modelId="{C40306C9-AB77-469A-A796-F10AFE8DB270}" srcId="{055B41A7-65F1-4CE2-9CFD-2F41292F546F}" destId="{89E3B09F-06C9-4C14-894A-0F9957AC3E90}" srcOrd="4" destOrd="0" parTransId="{ADEBA4EE-B154-4F2D-BF03-2EFB0F6F6BEA}" sibTransId="{EDFC2B0A-056E-4B8A-A601-9212AD77518D}"/>
    <dgm:cxn modelId="{04591FDF-08AD-4626-8C32-EBCCA86AE8C2}" srcId="{055B41A7-65F1-4CE2-9CFD-2F41292F546F}" destId="{45C8CF4B-85E2-40A9-A398-FBC124691996}" srcOrd="3" destOrd="0" parTransId="{3785DAD2-D142-4973-87BB-4E29BC218737}" sibTransId="{B0489540-2CAC-4D00-BD6A-C39C02F7BAB1}"/>
    <dgm:cxn modelId="{34EC1DBC-0C4E-4A76-84FD-825EDDDED183}" srcId="{055B41A7-65F1-4CE2-9CFD-2F41292F546F}" destId="{08039DDC-6248-4363-AA4F-DFD06EAA880D}" srcOrd="1" destOrd="0" parTransId="{682E2AE4-988D-41E6-8152-B12BF054A2F2}" sibTransId="{366D5C0C-51F4-4494-B7EC-6844B2AA9AC6}"/>
    <dgm:cxn modelId="{86EC0313-1579-4BD2-8C14-6A8FB178D265}" type="presOf" srcId="{08039DDC-6248-4363-AA4F-DFD06EAA880D}" destId="{35DFA1F8-8677-404D-A2B8-97897F9A7CD6}" srcOrd="0" destOrd="0" presId="urn:microsoft.com/office/officeart/2005/8/layout/list1"/>
    <dgm:cxn modelId="{1072C82F-EA30-40E3-898F-43A6D8BD1511}" type="presOf" srcId="{89E3B09F-06C9-4C14-894A-0F9957AC3E90}" destId="{7D528C4D-178D-4874-AB1D-C77E161C7C5B}" srcOrd="1" destOrd="0" presId="urn:microsoft.com/office/officeart/2005/8/layout/list1"/>
    <dgm:cxn modelId="{A4028075-28F3-425A-BA0E-D1BCB0B2E17D}" type="presOf" srcId="{89E3B09F-06C9-4C14-894A-0F9957AC3E90}" destId="{EAAD32DA-F28C-4080-9419-2E98B8BE4D59}" srcOrd="0" destOrd="0" presId="urn:microsoft.com/office/officeart/2005/8/layout/list1"/>
    <dgm:cxn modelId="{C4F22689-D7F6-4870-85CC-6D8C683FB455}" type="presOf" srcId="{08039DDC-6248-4363-AA4F-DFD06EAA880D}" destId="{0B8C621C-809C-4957-8263-C6B1F0BE2B85}" srcOrd="1" destOrd="0" presId="urn:microsoft.com/office/officeart/2005/8/layout/list1"/>
    <dgm:cxn modelId="{4BBC4132-7BC7-45BF-BD70-2CC0CC6BC530}" srcId="{055B41A7-65F1-4CE2-9CFD-2F41292F546F}" destId="{683AF9C0-C615-42D3-963C-30EF1AF4CAAB}" srcOrd="0" destOrd="0" parTransId="{29179CF1-C63D-4DB1-91F9-74AD08118085}" sibTransId="{1A39FD7E-EDB8-4D75-A5A6-82CEF4D254ED}"/>
    <dgm:cxn modelId="{2B19BFE2-24ED-4CFE-B3E2-6E014D543C4D}" srcId="{055B41A7-65F1-4CE2-9CFD-2F41292F546F}" destId="{2D9614CE-FDA4-4831-B8EA-CECAA6B1252E}" srcOrd="2" destOrd="0" parTransId="{5CFAE516-D56B-4F50-A407-3E7F9318D023}" sibTransId="{BC8C84A0-A90C-4CE4-85B4-1475FB2C5E5F}"/>
    <dgm:cxn modelId="{92B80A60-A274-42CA-B686-53671D913678}" type="presOf" srcId="{2D9614CE-FDA4-4831-B8EA-CECAA6B1252E}" destId="{C097B5BD-2541-49AD-ACBD-50D456B26DC9}" srcOrd="0" destOrd="0" presId="urn:microsoft.com/office/officeart/2005/8/layout/list1"/>
    <dgm:cxn modelId="{84B2E2BB-4542-4577-9642-43F1B3EB2FA8}" type="presOf" srcId="{055B41A7-65F1-4CE2-9CFD-2F41292F546F}" destId="{14B336A1-0226-4EE5-89E5-97FC9ED183A7}" srcOrd="0" destOrd="0" presId="urn:microsoft.com/office/officeart/2005/8/layout/list1"/>
    <dgm:cxn modelId="{5C3DE784-9DE4-4277-91EC-80634E332CB8}" type="presOf" srcId="{2D9614CE-FDA4-4831-B8EA-CECAA6B1252E}" destId="{D5FA4045-82A9-4C5A-B496-32C9E3721F96}" srcOrd="1" destOrd="0" presId="urn:microsoft.com/office/officeart/2005/8/layout/list1"/>
    <dgm:cxn modelId="{F2236C21-DBE1-4A7E-9961-4E344476D316}" type="presOf" srcId="{45C8CF4B-85E2-40A9-A398-FBC124691996}" destId="{009BF366-7889-474E-8C47-4FE149643ED8}" srcOrd="1" destOrd="0" presId="urn:microsoft.com/office/officeart/2005/8/layout/list1"/>
    <dgm:cxn modelId="{561BDE2B-1B04-433D-BA43-A50551F801E7}" type="presParOf" srcId="{14B336A1-0226-4EE5-89E5-97FC9ED183A7}" destId="{590718B0-2965-40E2-AD51-39B08986551A}" srcOrd="0" destOrd="0" presId="urn:microsoft.com/office/officeart/2005/8/layout/list1"/>
    <dgm:cxn modelId="{75367D88-7DD5-4F18-8C7C-439C2C2142EA}" type="presParOf" srcId="{590718B0-2965-40E2-AD51-39B08986551A}" destId="{9CC6EEBA-3E8C-4A6A-87FC-E1CDC2712927}" srcOrd="0" destOrd="0" presId="urn:microsoft.com/office/officeart/2005/8/layout/list1"/>
    <dgm:cxn modelId="{EE7B734F-DAFA-4914-AF6F-5BE76A83BD51}" type="presParOf" srcId="{590718B0-2965-40E2-AD51-39B08986551A}" destId="{9D5B9B9B-B3B3-44BA-A270-C742B2F68555}" srcOrd="1" destOrd="0" presId="urn:microsoft.com/office/officeart/2005/8/layout/list1"/>
    <dgm:cxn modelId="{ED0D901E-4B86-438A-9C8F-821C381C44B9}" type="presParOf" srcId="{14B336A1-0226-4EE5-89E5-97FC9ED183A7}" destId="{F119E8FE-5D73-4F3F-A542-70CD94CCA43F}" srcOrd="1" destOrd="0" presId="urn:microsoft.com/office/officeart/2005/8/layout/list1"/>
    <dgm:cxn modelId="{1C824424-C30B-4FE4-9D64-A33E3F7A8C52}" type="presParOf" srcId="{14B336A1-0226-4EE5-89E5-97FC9ED183A7}" destId="{7BCFE1E5-E3E3-4BD4-965E-7D76F18952CE}" srcOrd="2" destOrd="0" presId="urn:microsoft.com/office/officeart/2005/8/layout/list1"/>
    <dgm:cxn modelId="{F7819320-0C25-4AC8-9824-B5C7981F5EB4}" type="presParOf" srcId="{14B336A1-0226-4EE5-89E5-97FC9ED183A7}" destId="{867E4D61-A05B-479C-86C1-A318707DED63}" srcOrd="3" destOrd="0" presId="urn:microsoft.com/office/officeart/2005/8/layout/list1"/>
    <dgm:cxn modelId="{514B789E-5C61-4BF0-B836-9176A2B6FC4A}" type="presParOf" srcId="{14B336A1-0226-4EE5-89E5-97FC9ED183A7}" destId="{1BA0EF37-53D1-4CCC-AE37-FF238E407EE4}" srcOrd="4" destOrd="0" presId="urn:microsoft.com/office/officeart/2005/8/layout/list1"/>
    <dgm:cxn modelId="{A101EF2B-99EA-47FB-9D56-2337D8F4C554}" type="presParOf" srcId="{1BA0EF37-53D1-4CCC-AE37-FF238E407EE4}" destId="{35DFA1F8-8677-404D-A2B8-97897F9A7CD6}" srcOrd="0" destOrd="0" presId="urn:microsoft.com/office/officeart/2005/8/layout/list1"/>
    <dgm:cxn modelId="{3948753D-A4E1-4663-86AC-C51A314B977C}" type="presParOf" srcId="{1BA0EF37-53D1-4CCC-AE37-FF238E407EE4}" destId="{0B8C621C-809C-4957-8263-C6B1F0BE2B85}" srcOrd="1" destOrd="0" presId="urn:microsoft.com/office/officeart/2005/8/layout/list1"/>
    <dgm:cxn modelId="{2FD6F9DA-9923-4B1E-A1E7-48C80E33953F}" type="presParOf" srcId="{14B336A1-0226-4EE5-89E5-97FC9ED183A7}" destId="{A98796B2-2ADD-4A74-8CFE-07196F13ABD1}" srcOrd="5" destOrd="0" presId="urn:microsoft.com/office/officeart/2005/8/layout/list1"/>
    <dgm:cxn modelId="{765A63CB-A0E4-4D94-A936-BB2D3D7DF8D3}" type="presParOf" srcId="{14B336A1-0226-4EE5-89E5-97FC9ED183A7}" destId="{CC72419A-03FF-4971-B911-16DA6B2A7919}" srcOrd="6" destOrd="0" presId="urn:microsoft.com/office/officeart/2005/8/layout/list1"/>
    <dgm:cxn modelId="{44F05E1A-92C2-43B7-8B41-2044B5473A88}" type="presParOf" srcId="{14B336A1-0226-4EE5-89E5-97FC9ED183A7}" destId="{4CAA9262-EE12-411A-8249-195416D070FE}" srcOrd="7" destOrd="0" presId="urn:microsoft.com/office/officeart/2005/8/layout/list1"/>
    <dgm:cxn modelId="{A4CC94E8-8971-419D-8FD4-FFD8CC9BB5D3}" type="presParOf" srcId="{14B336A1-0226-4EE5-89E5-97FC9ED183A7}" destId="{E6C7A1CB-2D48-47FB-9918-68806EE3A346}" srcOrd="8" destOrd="0" presId="urn:microsoft.com/office/officeart/2005/8/layout/list1"/>
    <dgm:cxn modelId="{16FCF423-8D1F-4FCF-AE94-E12810A4E89E}" type="presParOf" srcId="{E6C7A1CB-2D48-47FB-9918-68806EE3A346}" destId="{C097B5BD-2541-49AD-ACBD-50D456B26DC9}" srcOrd="0" destOrd="0" presId="urn:microsoft.com/office/officeart/2005/8/layout/list1"/>
    <dgm:cxn modelId="{BB644FFA-B2C3-4A44-ABFE-11EB86B89575}" type="presParOf" srcId="{E6C7A1CB-2D48-47FB-9918-68806EE3A346}" destId="{D5FA4045-82A9-4C5A-B496-32C9E3721F96}" srcOrd="1" destOrd="0" presId="urn:microsoft.com/office/officeart/2005/8/layout/list1"/>
    <dgm:cxn modelId="{DCB5FD62-527D-45EF-9D79-06C23CC2F8A7}" type="presParOf" srcId="{14B336A1-0226-4EE5-89E5-97FC9ED183A7}" destId="{B6A454AA-04D5-4390-AD99-3A698C84411D}" srcOrd="9" destOrd="0" presId="urn:microsoft.com/office/officeart/2005/8/layout/list1"/>
    <dgm:cxn modelId="{9DB8D664-BAA0-4AEC-990A-6F4B62806014}" type="presParOf" srcId="{14B336A1-0226-4EE5-89E5-97FC9ED183A7}" destId="{D080582A-FB19-4E37-BD99-AB0C2979DD7C}" srcOrd="10" destOrd="0" presId="urn:microsoft.com/office/officeart/2005/8/layout/list1"/>
    <dgm:cxn modelId="{333F68F2-34BE-4484-8FEC-A2B1DE0F697E}" type="presParOf" srcId="{14B336A1-0226-4EE5-89E5-97FC9ED183A7}" destId="{75A1B7E8-9E07-40F7-B65B-2E50FE62FB86}" srcOrd="11" destOrd="0" presId="urn:microsoft.com/office/officeart/2005/8/layout/list1"/>
    <dgm:cxn modelId="{698AA1DC-E81C-4B95-876D-0DD65F2AA499}" type="presParOf" srcId="{14B336A1-0226-4EE5-89E5-97FC9ED183A7}" destId="{A79D98B0-3834-4D0C-8368-E3DBBAC05E84}" srcOrd="12" destOrd="0" presId="urn:microsoft.com/office/officeart/2005/8/layout/list1"/>
    <dgm:cxn modelId="{CB9E0370-FB6A-4E94-ABF2-B493E0773470}" type="presParOf" srcId="{A79D98B0-3834-4D0C-8368-E3DBBAC05E84}" destId="{D3701F55-214A-4602-8959-E9B37A8001A3}" srcOrd="0" destOrd="0" presId="urn:microsoft.com/office/officeart/2005/8/layout/list1"/>
    <dgm:cxn modelId="{92A328B9-1A83-4736-8A80-107A218E832A}" type="presParOf" srcId="{A79D98B0-3834-4D0C-8368-E3DBBAC05E84}" destId="{009BF366-7889-474E-8C47-4FE149643ED8}" srcOrd="1" destOrd="0" presId="urn:microsoft.com/office/officeart/2005/8/layout/list1"/>
    <dgm:cxn modelId="{391DF6ED-2FB9-4622-9EFE-92A067F7B425}" type="presParOf" srcId="{14B336A1-0226-4EE5-89E5-97FC9ED183A7}" destId="{645EA325-AA53-4D6E-8D47-0F4F0E3F18A6}" srcOrd="13" destOrd="0" presId="urn:microsoft.com/office/officeart/2005/8/layout/list1"/>
    <dgm:cxn modelId="{9E0861BE-B585-4B06-B3BD-A15D2C98D165}" type="presParOf" srcId="{14B336A1-0226-4EE5-89E5-97FC9ED183A7}" destId="{B467B38D-FB35-42A6-97CC-2EDD8848D06B}" srcOrd="14" destOrd="0" presId="urn:microsoft.com/office/officeart/2005/8/layout/list1"/>
    <dgm:cxn modelId="{1827308B-79C3-4640-A37C-67F6681C773F}" type="presParOf" srcId="{14B336A1-0226-4EE5-89E5-97FC9ED183A7}" destId="{F6661F61-7C88-4B25-87E2-6321E8F3F015}" srcOrd="15" destOrd="0" presId="urn:microsoft.com/office/officeart/2005/8/layout/list1"/>
    <dgm:cxn modelId="{D907820B-1919-460D-8340-A78066EBEFB8}" type="presParOf" srcId="{14B336A1-0226-4EE5-89E5-97FC9ED183A7}" destId="{702D4D9C-046D-47A1-A484-71D706F01F3B}" srcOrd="16" destOrd="0" presId="urn:microsoft.com/office/officeart/2005/8/layout/list1"/>
    <dgm:cxn modelId="{4C133443-6F39-4B0D-A4D5-8B6E1926207F}" type="presParOf" srcId="{702D4D9C-046D-47A1-A484-71D706F01F3B}" destId="{EAAD32DA-F28C-4080-9419-2E98B8BE4D59}" srcOrd="0" destOrd="0" presId="urn:microsoft.com/office/officeart/2005/8/layout/list1"/>
    <dgm:cxn modelId="{8D35E790-5005-47C5-830B-A4FE8353A550}" type="presParOf" srcId="{702D4D9C-046D-47A1-A484-71D706F01F3B}" destId="{7D528C4D-178D-4874-AB1D-C77E161C7C5B}" srcOrd="1" destOrd="0" presId="urn:microsoft.com/office/officeart/2005/8/layout/list1"/>
    <dgm:cxn modelId="{34707BD1-5743-4E93-B9D9-F6C7C489E451}" type="presParOf" srcId="{14B336A1-0226-4EE5-89E5-97FC9ED183A7}" destId="{0039C4DD-6AAA-433B-8F30-B6115B6A7F2C}" srcOrd="17" destOrd="0" presId="urn:microsoft.com/office/officeart/2005/8/layout/list1"/>
    <dgm:cxn modelId="{BC6AE06A-091F-40D8-8A1C-AA99695C7163}" type="presParOf" srcId="{14B336A1-0226-4EE5-89E5-97FC9ED183A7}" destId="{8444AC8B-48DF-4D0F-AE0A-E9B6888A1E2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B41A7-65F1-4CE2-9CFD-2F41292F54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AF9C0-C615-42D3-963C-30EF1AF4CAAB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๖. การชำระค่าธรรมเนียมแทนการต่อใบอนุญาต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179CF1-C63D-4DB1-91F9-74AD08118085}" type="parTrans" cxnId="{4BBC4132-7BC7-45BF-BD70-2CC0CC6BC53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39FD7E-EDB8-4D75-A5A6-82CEF4D254ED}" type="sibTrans" cxnId="{4BBC4132-7BC7-45BF-BD70-2CC0CC6BC53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8F1C4A-EC94-4AE1-8596-C087626B1A5A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๗. การกำหนดหลักเกณฑ์และตรวจสอบ</a:t>
          </a:r>
          <a:b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การดำเนินการที่ได้รับอนุญาต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8B14B2-C43E-43EC-8A01-64FAD42076E9}" type="parTrans" cxnId="{DA5A93C5-A249-4871-B95B-DDB870C9377A}">
      <dgm:prSet/>
      <dgm:spPr/>
      <dgm:t>
        <a:bodyPr/>
        <a:lstStyle/>
        <a:p>
          <a:endParaRPr lang="en-US"/>
        </a:p>
      </dgm:t>
    </dgm:pt>
    <dgm:pt modelId="{58F589D9-DCE5-42A7-ADA4-E78BF30A4F8B}" type="sibTrans" cxnId="{DA5A93C5-A249-4871-B95B-DDB870C9377A}">
      <dgm:prSet/>
      <dgm:spPr/>
      <dgm:t>
        <a:bodyPr/>
        <a:lstStyle/>
        <a:p>
          <a:endParaRPr lang="en-US"/>
        </a:p>
      </dgm:t>
    </dgm:pt>
    <dgm:pt modelId="{E2575D4D-E6EC-46A8-BC96-F828B249B6B3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๘. ศูนย์บริการร่วม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F481C5-C108-4D86-B03D-0A0883B65A74}" type="parTrans" cxnId="{086B0764-4034-49B8-9F42-768422ACC022}">
      <dgm:prSet/>
      <dgm:spPr/>
      <dgm:t>
        <a:bodyPr/>
        <a:lstStyle/>
        <a:p>
          <a:endParaRPr lang="en-US"/>
        </a:p>
      </dgm:t>
    </dgm:pt>
    <dgm:pt modelId="{00BE497D-7B81-40A9-849C-46C7D2E73B21}" type="sibTrans" cxnId="{086B0764-4034-49B8-9F42-768422ACC022}">
      <dgm:prSet/>
      <dgm:spPr/>
      <dgm:t>
        <a:bodyPr/>
        <a:lstStyle/>
        <a:p>
          <a:endParaRPr lang="en-US"/>
        </a:p>
      </dgm:t>
    </dgm:pt>
    <dgm:pt modelId="{2A933928-76D6-4647-AB3E-0D33D5585F92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๙. ศูนย์รับคำขออนุญาต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769690-627C-4426-B0E8-9FD684E9ECAC}" type="parTrans" cxnId="{E0639F47-DDAC-4AA7-A2D9-9619C26F6C4A}">
      <dgm:prSet/>
      <dgm:spPr/>
      <dgm:t>
        <a:bodyPr/>
        <a:lstStyle/>
        <a:p>
          <a:endParaRPr lang="en-US"/>
        </a:p>
      </dgm:t>
    </dgm:pt>
    <dgm:pt modelId="{645E63A7-F826-4FB9-AC5A-736CA0E0BC35}" type="sibTrans" cxnId="{E0639F47-DDAC-4AA7-A2D9-9619C26F6C4A}">
      <dgm:prSet/>
      <dgm:spPr/>
      <dgm:t>
        <a:bodyPr/>
        <a:lstStyle/>
        <a:p>
          <a:endParaRPr lang="en-US"/>
        </a:p>
      </dgm:t>
    </dgm:pt>
    <dgm:pt modelId="{7F6A22D9-9CCC-40AE-BB93-7671B7BCEAD8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๑๐. การทบทวนกฎหมาย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92235F-7346-4BC1-B483-8831F450C524}" type="parTrans" cxnId="{33D55067-05D8-4479-A3EB-834B63B85993}">
      <dgm:prSet/>
      <dgm:spPr/>
      <dgm:t>
        <a:bodyPr/>
        <a:lstStyle/>
        <a:p>
          <a:endParaRPr lang="en-US"/>
        </a:p>
      </dgm:t>
    </dgm:pt>
    <dgm:pt modelId="{EBC55968-5AEC-4852-BC6D-3CDD126363D6}" type="sibTrans" cxnId="{33D55067-05D8-4479-A3EB-834B63B85993}">
      <dgm:prSet/>
      <dgm:spPr/>
      <dgm:t>
        <a:bodyPr/>
        <a:lstStyle/>
        <a:p>
          <a:endParaRPr lang="en-US"/>
        </a:p>
      </dgm:t>
    </dgm:pt>
    <dgm:pt modelId="{14B336A1-0226-4EE5-89E5-97FC9ED183A7}" type="pres">
      <dgm:prSet presAssocID="{055B41A7-65F1-4CE2-9CFD-2F41292F5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718B0-2965-40E2-AD51-39B08986551A}" type="pres">
      <dgm:prSet presAssocID="{683AF9C0-C615-42D3-963C-30EF1AF4CAAB}" presName="parentLin" presStyleCnt="0"/>
      <dgm:spPr/>
    </dgm:pt>
    <dgm:pt modelId="{9CC6EEBA-3E8C-4A6A-87FC-E1CDC2712927}" type="pres">
      <dgm:prSet presAssocID="{683AF9C0-C615-42D3-963C-30EF1AF4CAA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D5B9B9B-B3B3-44BA-A270-C742B2F68555}" type="pres">
      <dgm:prSet presAssocID="{683AF9C0-C615-42D3-963C-30EF1AF4CA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9E8FE-5D73-4F3F-A542-70CD94CCA43F}" type="pres">
      <dgm:prSet presAssocID="{683AF9C0-C615-42D3-963C-30EF1AF4CAAB}" presName="negativeSpace" presStyleCnt="0"/>
      <dgm:spPr/>
    </dgm:pt>
    <dgm:pt modelId="{7BCFE1E5-E3E3-4BD4-965E-7D76F18952CE}" type="pres">
      <dgm:prSet presAssocID="{683AF9C0-C615-42D3-963C-30EF1AF4CAAB}" presName="childText" presStyleLbl="conFgAcc1" presStyleIdx="0" presStyleCnt="5">
        <dgm:presLayoutVars>
          <dgm:bulletEnabled val="1"/>
        </dgm:presLayoutVars>
      </dgm:prSet>
      <dgm:spPr/>
    </dgm:pt>
    <dgm:pt modelId="{867E4D61-A05B-479C-86C1-A318707DED63}" type="pres">
      <dgm:prSet presAssocID="{1A39FD7E-EDB8-4D75-A5A6-82CEF4D254ED}" presName="spaceBetweenRectangles" presStyleCnt="0"/>
      <dgm:spPr/>
    </dgm:pt>
    <dgm:pt modelId="{1CD1D317-30BC-468A-9BA2-1E4FD285640C}" type="pres">
      <dgm:prSet presAssocID="{2F8F1C4A-EC94-4AE1-8596-C087626B1A5A}" presName="parentLin" presStyleCnt="0"/>
      <dgm:spPr/>
    </dgm:pt>
    <dgm:pt modelId="{9D7C2A21-9DED-468E-A432-7D37DCC9DE01}" type="pres">
      <dgm:prSet presAssocID="{2F8F1C4A-EC94-4AE1-8596-C087626B1A5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8D793BB-921C-42FC-9A6E-5BE1577CEA73}" type="pres">
      <dgm:prSet presAssocID="{2F8F1C4A-EC94-4AE1-8596-C087626B1A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BA09D-447D-4DF5-B9E4-2D796046B260}" type="pres">
      <dgm:prSet presAssocID="{2F8F1C4A-EC94-4AE1-8596-C087626B1A5A}" presName="negativeSpace" presStyleCnt="0"/>
      <dgm:spPr/>
    </dgm:pt>
    <dgm:pt modelId="{E39B78C7-67CE-4E2B-90C9-696055995AA9}" type="pres">
      <dgm:prSet presAssocID="{2F8F1C4A-EC94-4AE1-8596-C087626B1A5A}" presName="childText" presStyleLbl="conFgAcc1" presStyleIdx="1" presStyleCnt="5">
        <dgm:presLayoutVars>
          <dgm:bulletEnabled val="1"/>
        </dgm:presLayoutVars>
      </dgm:prSet>
      <dgm:spPr/>
    </dgm:pt>
    <dgm:pt modelId="{16067D36-5AE9-41DB-B4D4-766E94521ADD}" type="pres">
      <dgm:prSet presAssocID="{58F589D9-DCE5-42A7-ADA4-E78BF30A4F8B}" presName="spaceBetweenRectangles" presStyleCnt="0"/>
      <dgm:spPr/>
    </dgm:pt>
    <dgm:pt modelId="{E1A85AE5-9B57-4CDB-BB2B-DAF7FC410301}" type="pres">
      <dgm:prSet presAssocID="{E2575D4D-E6EC-46A8-BC96-F828B249B6B3}" presName="parentLin" presStyleCnt="0"/>
      <dgm:spPr/>
    </dgm:pt>
    <dgm:pt modelId="{85495887-E9A5-48E5-962F-2CDA9AFD5BB4}" type="pres">
      <dgm:prSet presAssocID="{E2575D4D-E6EC-46A8-BC96-F828B249B6B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FB8D2B12-0701-4A96-A53B-05D1A2A57BB6}" type="pres">
      <dgm:prSet presAssocID="{E2575D4D-E6EC-46A8-BC96-F828B249B6B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6349E-7806-40DF-A329-7DDDBAFA5A54}" type="pres">
      <dgm:prSet presAssocID="{E2575D4D-E6EC-46A8-BC96-F828B249B6B3}" presName="negativeSpace" presStyleCnt="0"/>
      <dgm:spPr/>
    </dgm:pt>
    <dgm:pt modelId="{5B37C6D3-A6FA-4CA6-A4F5-215DE647636E}" type="pres">
      <dgm:prSet presAssocID="{E2575D4D-E6EC-46A8-BC96-F828B249B6B3}" presName="childText" presStyleLbl="conFgAcc1" presStyleIdx="2" presStyleCnt="5">
        <dgm:presLayoutVars>
          <dgm:bulletEnabled val="1"/>
        </dgm:presLayoutVars>
      </dgm:prSet>
      <dgm:spPr/>
    </dgm:pt>
    <dgm:pt modelId="{9A724A14-A9CD-4CB7-8F4B-CB0FA2FF1D3C}" type="pres">
      <dgm:prSet presAssocID="{00BE497D-7B81-40A9-849C-46C7D2E73B21}" presName="spaceBetweenRectangles" presStyleCnt="0"/>
      <dgm:spPr/>
    </dgm:pt>
    <dgm:pt modelId="{1EBB3130-3C25-4334-BF1E-5ADE5627931E}" type="pres">
      <dgm:prSet presAssocID="{2A933928-76D6-4647-AB3E-0D33D5585F92}" presName="parentLin" presStyleCnt="0"/>
      <dgm:spPr/>
    </dgm:pt>
    <dgm:pt modelId="{C596E7D8-5C07-4678-A7DD-719C8C338BA3}" type="pres">
      <dgm:prSet presAssocID="{2A933928-76D6-4647-AB3E-0D33D5585F9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6B2FFF5-F5C3-4711-91B4-9DCDC4517031}" type="pres">
      <dgm:prSet presAssocID="{2A933928-76D6-4647-AB3E-0D33D5585F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3388B-5E57-4DB6-9008-2685887BC004}" type="pres">
      <dgm:prSet presAssocID="{2A933928-76D6-4647-AB3E-0D33D5585F92}" presName="negativeSpace" presStyleCnt="0"/>
      <dgm:spPr/>
    </dgm:pt>
    <dgm:pt modelId="{F0E02A7F-5D90-4DDD-A0E0-CF60D4E84992}" type="pres">
      <dgm:prSet presAssocID="{2A933928-76D6-4647-AB3E-0D33D5585F92}" presName="childText" presStyleLbl="conFgAcc1" presStyleIdx="3" presStyleCnt="5">
        <dgm:presLayoutVars>
          <dgm:bulletEnabled val="1"/>
        </dgm:presLayoutVars>
      </dgm:prSet>
      <dgm:spPr/>
    </dgm:pt>
    <dgm:pt modelId="{04C2EA00-2A7C-4572-9693-53956E2673B2}" type="pres">
      <dgm:prSet presAssocID="{645E63A7-F826-4FB9-AC5A-736CA0E0BC35}" presName="spaceBetweenRectangles" presStyleCnt="0"/>
      <dgm:spPr/>
    </dgm:pt>
    <dgm:pt modelId="{1CEDB582-0445-4428-8B02-6D5984DBD0B7}" type="pres">
      <dgm:prSet presAssocID="{7F6A22D9-9CCC-40AE-BB93-7671B7BCEAD8}" presName="parentLin" presStyleCnt="0"/>
      <dgm:spPr/>
    </dgm:pt>
    <dgm:pt modelId="{185E3336-321E-43E8-8C06-5983D0B602E4}" type="pres">
      <dgm:prSet presAssocID="{7F6A22D9-9CCC-40AE-BB93-7671B7BCEAD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CBD4D54-6E59-4B4E-A436-EBF6D3885871}" type="pres">
      <dgm:prSet presAssocID="{7F6A22D9-9CCC-40AE-BB93-7671B7BCEAD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FA560-B401-4B85-9326-5FEEBED1A694}" type="pres">
      <dgm:prSet presAssocID="{7F6A22D9-9CCC-40AE-BB93-7671B7BCEAD8}" presName="negativeSpace" presStyleCnt="0"/>
      <dgm:spPr/>
    </dgm:pt>
    <dgm:pt modelId="{58454153-D6A8-42BA-8EEC-41CCC0AA0FC5}" type="pres">
      <dgm:prSet presAssocID="{7F6A22D9-9CCC-40AE-BB93-7671B7BCEAD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9F4FB0B-D8E8-4938-92F0-C8715FC6986F}" type="presOf" srcId="{2A933928-76D6-4647-AB3E-0D33D5585F92}" destId="{66B2FFF5-F5C3-4711-91B4-9DCDC4517031}" srcOrd="1" destOrd="0" presId="urn:microsoft.com/office/officeart/2005/8/layout/list1"/>
    <dgm:cxn modelId="{440253E7-3429-479B-9E5C-6A05B7E2C1A6}" type="presOf" srcId="{7F6A22D9-9CCC-40AE-BB93-7671B7BCEAD8}" destId="{6CBD4D54-6E59-4B4E-A436-EBF6D3885871}" srcOrd="1" destOrd="0" presId="urn:microsoft.com/office/officeart/2005/8/layout/list1"/>
    <dgm:cxn modelId="{EDAF31B3-00B2-4570-863E-C80D7D9E32DD}" type="presOf" srcId="{E2575D4D-E6EC-46A8-BC96-F828B249B6B3}" destId="{85495887-E9A5-48E5-962F-2CDA9AFD5BB4}" srcOrd="0" destOrd="0" presId="urn:microsoft.com/office/officeart/2005/8/layout/list1"/>
    <dgm:cxn modelId="{4BBC4132-7BC7-45BF-BD70-2CC0CC6BC530}" srcId="{055B41A7-65F1-4CE2-9CFD-2F41292F546F}" destId="{683AF9C0-C615-42D3-963C-30EF1AF4CAAB}" srcOrd="0" destOrd="0" parTransId="{29179CF1-C63D-4DB1-91F9-74AD08118085}" sibTransId="{1A39FD7E-EDB8-4D75-A5A6-82CEF4D254ED}"/>
    <dgm:cxn modelId="{7B757596-1E9D-4D5B-969D-C1A45A034AD3}" type="presOf" srcId="{683AF9C0-C615-42D3-963C-30EF1AF4CAAB}" destId="{9D5B9B9B-B3B3-44BA-A270-C742B2F68555}" srcOrd="1" destOrd="0" presId="urn:microsoft.com/office/officeart/2005/8/layout/list1"/>
    <dgm:cxn modelId="{073A958E-E2F5-4F67-A51A-E4CD2F445B06}" type="presOf" srcId="{2F8F1C4A-EC94-4AE1-8596-C087626B1A5A}" destId="{28D793BB-921C-42FC-9A6E-5BE1577CEA73}" srcOrd="1" destOrd="0" presId="urn:microsoft.com/office/officeart/2005/8/layout/list1"/>
    <dgm:cxn modelId="{9080EFBD-F7B8-4CF1-8641-EECEE13D10B4}" type="presOf" srcId="{7F6A22D9-9CCC-40AE-BB93-7671B7BCEAD8}" destId="{185E3336-321E-43E8-8C06-5983D0B602E4}" srcOrd="0" destOrd="0" presId="urn:microsoft.com/office/officeart/2005/8/layout/list1"/>
    <dgm:cxn modelId="{E0639F47-DDAC-4AA7-A2D9-9619C26F6C4A}" srcId="{055B41A7-65F1-4CE2-9CFD-2F41292F546F}" destId="{2A933928-76D6-4647-AB3E-0D33D5585F92}" srcOrd="3" destOrd="0" parTransId="{89769690-627C-4426-B0E8-9FD684E9ECAC}" sibTransId="{645E63A7-F826-4FB9-AC5A-736CA0E0BC35}"/>
    <dgm:cxn modelId="{33D55067-05D8-4479-A3EB-834B63B85993}" srcId="{055B41A7-65F1-4CE2-9CFD-2F41292F546F}" destId="{7F6A22D9-9CCC-40AE-BB93-7671B7BCEAD8}" srcOrd="4" destOrd="0" parTransId="{3092235F-7346-4BC1-B483-8831F450C524}" sibTransId="{EBC55968-5AEC-4852-BC6D-3CDD126363D6}"/>
    <dgm:cxn modelId="{F6F5C4B9-043F-4D83-8DE8-83173B9778F9}" type="presOf" srcId="{2A933928-76D6-4647-AB3E-0D33D5585F92}" destId="{C596E7D8-5C07-4678-A7DD-719C8C338BA3}" srcOrd="0" destOrd="0" presId="urn:microsoft.com/office/officeart/2005/8/layout/list1"/>
    <dgm:cxn modelId="{2E7F3F27-762E-4523-97AF-536C60E1C908}" type="presOf" srcId="{2F8F1C4A-EC94-4AE1-8596-C087626B1A5A}" destId="{9D7C2A21-9DED-468E-A432-7D37DCC9DE01}" srcOrd="0" destOrd="0" presId="urn:microsoft.com/office/officeart/2005/8/layout/list1"/>
    <dgm:cxn modelId="{56426375-BE28-45FF-AAB4-499AC3DEFE8F}" type="presOf" srcId="{E2575D4D-E6EC-46A8-BC96-F828B249B6B3}" destId="{FB8D2B12-0701-4A96-A53B-05D1A2A57BB6}" srcOrd="1" destOrd="0" presId="urn:microsoft.com/office/officeart/2005/8/layout/list1"/>
    <dgm:cxn modelId="{DA5A93C5-A249-4871-B95B-DDB870C9377A}" srcId="{055B41A7-65F1-4CE2-9CFD-2F41292F546F}" destId="{2F8F1C4A-EC94-4AE1-8596-C087626B1A5A}" srcOrd="1" destOrd="0" parTransId="{E08B14B2-C43E-43EC-8A01-64FAD42076E9}" sibTransId="{58F589D9-DCE5-42A7-ADA4-E78BF30A4F8B}"/>
    <dgm:cxn modelId="{086B0764-4034-49B8-9F42-768422ACC022}" srcId="{055B41A7-65F1-4CE2-9CFD-2F41292F546F}" destId="{E2575D4D-E6EC-46A8-BC96-F828B249B6B3}" srcOrd="2" destOrd="0" parTransId="{EAF481C5-C108-4D86-B03D-0A0883B65A74}" sibTransId="{00BE497D-7B81-40A9-849C-46C7D2E73B21}"/>
    <dgm:cxn modelId="{9F9EDBB6-D4A1-4CE7-8B61-C9D48D9A4B75}" type="presOf" srcId="{683AF9C0-C615-42D3-963C-30EF1AF4CAAB}" destId="{9CC6EEBA-3E8C-4A6A-87FC-E1CDC2712927}" srcOrd="0" destOrd="0" presId="urn:microsoft.com/office/officeart/2005/8/layout/list1"/>
    <dgm:cxn modelId="{84B2E2BB-4542-4577-9642-43F1B3EB2FA8}" type="presOf" srcId="{055B41A7-65F1-4CE2-9CFD-2F41292F546F}" destId="{14B336A1-0226-4EE5-89E5-97FC9ED183A7}" srcOrd="0" destOrd="0" presId="urn:microsoft.com/office/officeart/2005/8/layout/list1"/>
    <dgm:cxn modelId="{561BDE2B-1B04-433D-BA43-A50551F801E7}" type="presParOf" srcId="{14B336A1-0226-4EE5-89E5-97FC9ED183A7}" destId="{590718B0-2965-40E2-AD51-39B08986551A}" srcOrd="0" destOrd="0" presId="urn:microsoft.com/office/officeart/2005/8/layout/list1"/>
    <dgm:cxn modelId="{75367D88-7DD5-4F18-8C7C-439C2C2142EA}" type="presParOf" srcId="{590718B0-2965-40E2-AD51-39B08986551A}" destId="{9CC6EEBA-3E8C-4A6A-87FC-E1CDC2712927}" srcOrd="0" destOrd="0" presId="urn:microsoft.com/office/officeart/2005/8/layout/list1"/>
    <dgm:cxn modelId="{EE7B734F-DAFA-4914-AF6F-5BE76A83BD51}" type="presParOf" srcId="{590718B0-2965-40E2-AD51-39B08986551A}" destId="{9D5B9B9B-B3B3-44BA-A270-C742B2F68555}" srcOrd="1" destOrd="0" presId="urn:microsoft.com/office/officeart/2005/8/layout/list1"/>
    <dgm:cxn modelId="{ED0D901E-4B86-438A-9C8F-821C381C44B9}" type="presParOf" srcId="{14B336A1-0226-4EE5-89E5-97FC9ED183A7}" destId="{F119E8FE-5D73-4F3F-A542-70CD94CCA43F}" srcOrd="1" destOrd="0" presId="urn:microsoft.com/office/officeart/2005/8/layout/list1"/>
    <dgm:cxn modelId="{1C824424-C30B-4FE4-9D64-A33E3F7A8C52}" type="presParOf" srcId="{14B336A1-0226-4EE5-89E5-97FC9ED183A7}" destId="{7BCFE1E5-E3E3-4BD4-965E-7D76F18952CE}" srcOrd="2" destOrd="0" presId="urn:microsoft.com/office/officeart/2005/8/layout/list1"/>
    <dgm:cxn modelId="{F7819320-0C25-4AC8-9824-B5C7981F5EB4}" type="presParOf" srcId="{14B336A1-0226-4EE5-89E5-97FC9ED183A7}" destId="{867E4D61-A05B-479C-86C1-A318707DED63}" srcOrd="3" destOrd="0" presId="urn:microsoft.com/office/officeart/2005/8/layout/list1"/>
    <dgm:cxn modelId="{F1E1C18E-45E8-4999-8856-795361DECF95}" type="presParOf" srcId="{14B336A1-0226-4EE5-89E5-97FC9ED183A7}" destId="{1CD1D317-30BC-468A-9BA2-1E4FD285640C}" srcOrd="4" destOrd="0" presId="urn:microsoft.com/office/officeart/2005/8/layout/list1"/>
    <dgm:cxn modelId="{3BF70137-F218-444D-AC65-483DDFBFB612}" type="presParOf" srcId="{1CD1D317-30BC-468A-9BA2-1E4FD285640C}" destId="{9D7C2A21-9DED-468E-A432-7D37DCC9DE01}" srcOrd="0" destOrd="0" presId="urn:microsoft.com/office/officeart/2005/8/layout/list1"/>
    <dgm:cxn modelId="{3D5DC029-3E98-46FF-91ED-3487D6C07959}" type="presParOf" srcId="{1CD1D317-30BC-468A-9BA2-1E4FD285640C}" destId="{28D793BB-921C-42FC-9A6E-5BE1577CEA73}" srcOrd="1" destOrd="0" presId="urn:microsoft.com/office/officeart/2005/8/layout/list1"/>
    <dgm:cxn modelId="{7CF91C73-135F-4A0C-BE02-03F8BA50115C}" type="presParOf" srcId="{14B336A1-0226-4EE5-89E5-97FC9ED183A7}" destId="{795BA09D-447D-4DF5-B9E4-2D796046B260}" srcOrd="5" destOrd="0" presId="urn:microsoft.com/office/officeart/2005/8/layout/list1"/>
    <dgm:cxn modelId="{F0B68D90-C791-4993-B05E-32E18A7A68B2}" type="presParOf" srcId="{14B336A1-0226-4EE5-89E5-97FC9ED183A7}" destId="{E39B78C7-67CE-4E2B-90C9-696055995AA9}" srcOrd="6" destOrd="0" presId="urn:microsoft.com/office/officeart/2005/8/layout/list1"/>
    <dgm:cxn modelId="{9106E162-B5CD-4701-827C-ABB7EC807498}" type="presParOf" srcId="{14B336A1-0226-4EE5-89E5-97FC9ED183A7}" destId="{16067D36-5AE9-41DB-B4D4-766E94521ADD}" srcOrd="7" destOrd="0" presId="urn:microsoft.com/office/officeart/2005/8/layout/list1"/>
    <dgm:cxn modelId="{1F795FCD-26B9-4FDD-BE14-EC4EF5A4D349}" type="presParOf" srcId="{14B336A1-0226-4EE5-89E5-97FC9ED183A7}" destId="{E1A85AE5-9B57-4CDB-BB2B-DAF7FC410301}" srcOrd="8" destOrd="0" presId="urn:microsoft.com/office/officeart/2005/8/layout/list1"/>
    <dgm:cxn modelId="{12D9FFC7-9215-4D5C-9421-1D97A5C551C9}" type="presParOf" srcId="{E1A85AE5-9B57-4CDB-BB2B-DAF7FC410301}" destId="{85495887-E9A5-48E5-962F-2CDA9AFD5BB4}" srcOrd="0" destOrd="0" presId="urn:microsoft.com/office/officeart/2005/8/layout/list1"/>
    <dgm:cxn modelId="{C630DFBC-26E3-4D1D-A123-78F76E2060E0}" type="presParOf" srcId="{E1A85AE5-9B57-4CDB-BB2B-DAF7FC410301}" destId="{FB8D2B12-0701-4A96-A53B-05D1A2A57BB6}" srcOrd="1" destOrd="0" presId="urn:microsoft.com/office/officeart/2005/8/layout/list1"/>
    <dgm:cxn modelId="{0433AEBA-AE34-4417-932F-D149F1A19DB2}" type="presParOf" srcId="{14B336A1-0226-4EE5-89E5-97FC9ED183A7}" destId="{9BF6349E-7806-40DF-A329-7DDDBAFA5A54}" srcOrd="9" destOrd="0" presId="urn:microsoft.com/office/officeart/2005/8/layout/list1"/>
    <dgm:cxn modelId="{CC3D4ACB-1D23-4CB4-9CD0-DED73F1B0E9A}" type="presParOf" srcId="{14B336A1-0226-4EE5-89E5-97FC9ED183A7}" destId="{5B37C6D3-A6FA-4CA6-A4F5-215DE647636E}" srcOrd="10" destOrd="0" presId="urn:microsoft.com/office/officeart/2005/8/layout/list1"/>
    <dgm:cxn modelId="{1A1ECE73-4A45-45B8-BA9B-40C5D9D7FB22}" type="presParOf" srcId="{14B336A1-0226-4EE5-89E5-97FC9ED183A7}" destId="{9A724A14-A9CD-4CB7-8F4B-CB0FA2FF1D3C}" srcOrd="11" destOrd="0" presId="urn:microsoft.com/office/officeart/2005/8/layout/list1"/>
    <dgm:cxn modelId="{60C235A7-F4D6-4942-9568-57998C37D7BF}" type="presParOf" srcId="{14B336A1-0226-4EE5-89E5-97FC9ED183A7}" destId="{1EBB3130-3C25-4334-BF1E-5ADE5627931E}" srcOrd="12" destOrd="0" presId="urn:microsoft.com/office/officeart/2005/8/layout/list1"/>
    <dgm:cxn modelId="{1671D026-C50F-4DCC-A49E-3F1769BEF425}" type="presParOf" srcId="{1EBB3130-3C25-4334-BF1E-5ADE5627931E}" destId="{C596E7D8-5C07-4678-A7DD-719C8C338BA3}" srcOrd="0" destOrd="0" presId="urn:microsoft.com/office/officeart/2005/8/layout/list1"/>
    <dgm:cxn modelId="{5F4E19FB-2B25-4805-B3E3-01D66B2EDA61}" type="presParOf" srcId="{1EBB3130-3C25-4334-BF1E-5ADE5627931E}" destId="{66B2FFF5-F5C3-4711-91B4-9DCDC4517031}" srcOrd="1" destOrd="0" presId="urn:microsoft.com/office/officeart/2005/8/layout/list1"/>
    <dgm:cxn modelId="{1B09746F-B493-4A51-B6ED-663A6B0797ED}" type="presParOf" srcId="{14B336A1-0226-4EE5-89E5-97FC9ED183A7}" destId="{6DD3388B-5E57-4DB6-9008-2685887BC004}" srcOrd="13" destOrd="0" presId="urn:microsoft.com/office/officeart/2005/8/layout/list1"/>
    <dgm:cxn modelId="{1241DF5B-4722-4841-9F38-5D3029C219F9}" type="presParOf" srcId="{14B336A1-0226-4EE5-89E5-97FC9ED183A7}" destId="{F0E02A7F-5D90-4DDD-A0E0-CF60D4E84992}" srcOrd="14" destOrd="0" presId="urn:microsoft.com/office/officeart/2005/8/layout/list1"/>
    <dgm:cxn modelId="{28C6E476-43F0-44AA-BA96-8E04B29F10FB}" type="presParOf" srcId="{14B336A1-0226-4EE5-89E5-97FC9ED183A7}" destId="{04C2EA00-2A7C-4572-9693-53956E2673B2}" srcOrd="15" destOrd="0" presId="urn:microsoft.com/office/officeart/2005/8/layout/list1"/>
    <dgm:cxn modelId="{52ED9B39-3D64-46C5-A811-7EC09B88C79D}" type="presParOf" srcId="{14B336A1-0226-4EE5-89E5-97FC9ED183A7}" destId="{1CEDB582-0445-4428-8B02-6D5984DBD0B7}" srcOrd="16" destOrd="0" presId="urn:microsoft.com/office/officeart/2005/8/layout/list1"/>
    <dgm:cxn modelId="{DA0C9637-024C-4903-9F79-4118EAE1EE23}" type="presParOf" srcId="{1CEDB582-0445-4428-8B02-6D5984DBD0B7}" destId="{185E3336-321E-43E8-8C06-5983D0B602E4}" srcOrd="0" destOrd="0" presId="urn:microsoft.com/office/officeart/2005/8/layout/list1"/>
    <dgm:cxn modelId="{D9319DC1-5BFC-47D2-AD3A-366C6F0B3000}" type="presParOf" srcId="{1CEDB582-0445-4428-8B02-6D5984DBD0B7}" destId="{6CBD4D54-6E59-4B4E-A436-EBF6D3885871}" srcOrd="1" destOrd="0" presId="urn:microsoft.com/office/officeart/2005/8/layout/list1"/>
    <dgm:cxn modelId="{40508C6F-12F2-4BEA-8787-F264DFC33641}" type="presParOf" srcId="{14B336A1-0226-4EE5-89E5-97FC9ED183A7}" destId="{BF8FA560-B401-4B85-9326-5FEEBED1A694}" srcOrd="17" destOrd="0" presId="urn:microsoft.com/office/officeart/2005/8/layout/list1"/>
    <dgm:cxn modelId="{00FD129D-C253-4A99-947F-87E4A8D91652}" type="presParOf" srcId="{14B336A1-0226-4EE5-89E5-97FC9ED183A7}" destId="{58454153-D6A8-42BA-8EEC-41CCC0AA0FC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FE1E5-E3E3-4BD4-965E-7D76F18952CE}">
      <dsp:nvSpPr>
        <dsp:cNvPr id="0" name=""/>
        <dsp:cNvSpPr/>
      </dsp:nvSpPr>
      <dsp:spPr>
        <a:xfrm>
          <a:off x="0" y="496959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B9B9B-B3B3-44BA-A270-C742B2F68555}">
      <dsp:nvSpPr>
        <dsp:cNvPr id="0" name=""/>
        <dsp:cNvSpPr/>
      </dsp:nvSpPr>
      <dsp:spPr>
        <a:xfrm>
          <a:off x="304800" y="260799"/>
          <a:ext cx="42672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๑. เหตุผลในการประกาศใช้พระราชบัญญัติ</a:t>
          </a:r>
          <a:endParaRPr lang="en-US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7857" y="283856"/>
        <a:ext cx="4221086" cy="426206"/>
      </dsp:txXfrm>
    </dsp:sp>
    <dsp:sp modelId="{CC72419A-03FF-4971-B911-16DA6B2A7919}">
      <dsp:nvSpPr>
        <dsp:cNvPr id="0" name=""/>
        <dsp:cNvSpPr/>
      </dsp:nvSpPr>
      <dsp:spPr>
        <a:xfrm>
          <a:off x="0" y="1222719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C621C-809C-4957-8263-C6B1F0BE2B85}">
      <dsp:nvSpPr>
        <dsp:cNvPr id="0" name=""/>
        <dsp:cNvSpPr/>
      </dsp:nvSpPr>
      <dsp:spPr>
        <a:xfrm>
          <a:off x="304800" y="986560"/>
          <a:ext cx="42672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๒. ขอบเขตการใช้บังคับ</a:t>
          </a:r>
          <a:endParaRPr lang="en-US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7857" y="1009617"/>
        <a:ext cx="4221086" cy="426206"/>
      </dsp:txXfrm>
    </dsp:sp>
    <dsp:sp modelId="{D080582A-FB19-4E37-BD99-AB0C2979DD7C}">
      <dsp:nvSpPr>
        <dsp:cNvPr id="0" name=""/>
        <dsp:cNvSpPr/>
      </dsp:nvSpPr>
      <dsp:spPr>
        <a:xfrm>
          <a:off x="0" y="1948479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A4045-82A9-4C5A-B496-32C9E3721F96}">
      <dsp:nvSpPr>
        <dsp:cNvPr id="0" name=""/>
        <dsp:cNvSpPr/>
      </dsp:nvSpPr>
      <dsp:spPr>
        <a:xfrm>
          <a:off x="304800" y="1712320"/>
          <a:ext cx="42672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๓. คู่มือสำหรับประชาชน</a:t>
          </a:r>
          <a:endParaRPr lang="en-US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7857" y="1735377"/>
        <a:ext cx="4221086" cy="426206"/>
      </dsp:txXfrm>
    </dsp:sp>
    <dsp:sp modelId="{B467B38D-FB35-42A6-97CC-2EDD8848D06B}">
      <dsp:nvSpPr>
        <dsp:cNvPr id="0" name=""/>
        <dsp:cNvSpPr/>
      </dsp:nvSpPr>
      <dsp:spPr>
        <a:xfrm>
          <a:off x="0" y="2674239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BF366-7889-474E-8C47-4FE149643ED8}">
      <dsp:nvSpPr>
        <dsp:cNvPr id="0" name=""/>
        <dsp:cNvSpPr/>
      </dsp:nvSpPr>
      <dsp:spPr>
        <a:xfrm>
          <a:off x="304800" y="2438079"/>
          <a:ext cx="42672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๔. การรับคำขอ</a:t>
          </a:r>
          <a:endParaRPr lang="en-US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7857" y="2461136"/>
        <a:ext cx="4221086" cy="426206"/>
      </dsp:txXfrm>
    </dsp:sp>
    <dsp:sp modelId="{8444AC8B-48DF-4D0F-AE0A-E9B6888A1E2B}">
      <dsp:nvSpPr>
        <dsp:cNvPr id="0" name=""/>
        <dsp:cNvSpPr/>
      </dsp:nvSpPr>
      <dsp:spPr>
        <a:xfrm>
          <a:off x="0" y="3400000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28C4D-178D-4874-AB1D-C77E161C7C5B}">
      <dsp:nvSpPr>
        <dsp:cNvPr id="0" name=""/>
        <dsp:cNvSpPr/>
      </dsp:nvSpPr>
      <dsp:spPr>
        <a:xfrm>
          <a:off x="304800" y="3163840"/>
          <a:ext cx="42672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๕. การพิจารณาคำขอ</a:t>
          </a:r>
          <a:endParaRPr lang="en-US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7857" y="3186897"/>
        <a:ext cx="422108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FE1E5-E3E3-4BD4-965E-7D76F18952CE}">
      <dsp:nvSpPr>
        <dsp:cNvPr id="0" name=""/>
        <dsp:cNvSpPr/>
      </dsp:nvSpPr>
      <dsp:spPr>
        <a:xfrm>
          <a:off x="0" y="688839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B9B9B-B3B3-44BA-A270-C742B2F68555}">
      <dsp:nvSpPr>
        <dsp:cNvPr id="0" name=""/>
        <dsp:cNvSpPr/>
      </dsp:nvSpPr>
      <dsp:spPr>
        <a:xfrm>
          <a:off x="304800" y="482199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๖. การชำระค่าธรรมเนียมแทนการต่อใบอนุญาต</a:t>
          </a:r>
          <a:endParaRPr lang="en-US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975" y="502374"/>
        <a:ext cx="4226850" cy="372930"/>
      </dsp:txXfrm>
    </dsp:sp>
    <dsp:sp modelId="{E39B78C7-67CE-4E2B-90C9-696055995AA9}">
      <dsp:nvSpPr>
        <dsp:cNvPr id="0" name=""/>
        <dsp:cNvSpPr/>
      </dsp:nvSpPr>
      <dsp:spPr>
        <a:xfrm>
          <a:off x="0" y="1323879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793BB-921C-42FC-9A6E-5BE1577CEA73}">
      <dsp:nvSpPr>
        <dsp:cNvPr id="0" name=""/>
        <dsp:cNvSpPr/>
      </dsp:nvSpPr>
      <dsp:spPr>
        <a:xfrm>
          <a:off x="304800" y="1117239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๗. การกำหนดหลักเกณฑ์และตรวจสอบ</a:t>
          </a:r>
          <a:br>
            <a:rPr lang="th-TH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th-TH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การดำเนินการที่ได้รับอนุญาต</a:t>
          </a:r>
          <a:endParaRPr lang="en-US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975" y="1137414"/>
        <a:ext cx="4226850" cy="372930"/>
      </dsp:txXfrm>
    </dsp:sp>
    <dsp:sp modelId="{5B37C6D3-A6FA-4CA6-A4F5-215DE647636E}">
      <dsp:nvSpPr>
        <dsp:cNvPr id="0" name=""/>
        <dsp:cNvSpPr/>
      </dsp:nvSpPr>
      <dsp:spPr>
        <a:xfrm>
          <a:off x="0" y="1958920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D2B12-0701-4A96-A53B-05D1A2A57BB6}">
      <dsp:nvSpPr>
        <dsp:cNvPr id="0" name=""/>
        <dsp:cNvSpPr/>
      </dsp:nvSpPr>
      <dsp:spPr>
        <a:xfrm>
          <a:off x="304800" y="1752280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๘. ศูนย์บริการร่วม</a:t>
          </a:r>
          <a:endParaRPr lang="en-US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975" y="1772455"/>
        <a:ext cx="4226850" cy="372930"/>
      </dsp:txXfrm>
    </dsp:sp>
    <dsp:sp modelId="{F0E02A7F-5D90-4DDD-A0E0-CF60D4E84992}">
      <dsp:nvSpPr>
        <dsp:cNvPr id="0" name=""/>
        <dsp:cNvSpPr/>
      </dsp:nvSpPr>
      <dsp:spPr>
        <a:xfrm>
          <a:off x="0" y="2593960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2FFF5-F5C3-4711-91B4-9DCDC4517031}">
      <dsp:nvSpPr>
        <dsp:cNvPr id="0" name=""/>
        <dsp:cNvSpPr/>
      </dsp:nvSpPr>
      <dsp:spPr>
        <a:xfrm>
          <a:off x="304800" y="2387320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๙. ศูนย์รับคำขออนุญาต</a:t>
          </a:r>
          <a:endParaRPr lang="en-US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975" y="2407495"/>
        <a:ext cx="4226850" cy="372930"/>
      </dsp:txXfrm>
    </dsp:sp>
    <dsp:sp modelId="{58454153-D6A8-42BA-8EEC-41CCC0AA0FC5}">
      <dsp:nvSpPr>
        <dsp:cNvPr id="0" name=""/>
        <dsp:cNvSpPr/>
      </dsp:nvSpPr>
      <dsp:spPr>
        <a:xfrm>
          <a:off x="0" y="3229000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D4D54-6E59-4B4E-A436-EBF6D3885871}">
      <dsp:nvSpPr>
        <dsp:cNvPr id="0" name=""/>
        <dsp:cNvSpPr/>
      </dsp:nvSpPr>
      <dsp:spPr>
        <a:xfrm>
          <a:off x="304800" y="3022360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๑๐. การทบทวนกฎหมาย</a:t>
          </a:r>
          <a:endParaRPr lang="en-US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975" y="3042535"/>
        <a:ext cx="422685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7723" cy="49845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141" y="3"/>
            <a:ext cx="2947723" cy="49845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F43E3A2E-6B63-400D-AAE6-1ABD1878DB7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6124"/>
            <a:ext cx="2947723" cy="49845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141" y="9436124"/>
            <a:ext cx="2947723" cy="49845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D4327458-4D01-4553-B863-312C251E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6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89" tIns="91489" rIns="91489" bIns="91489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05245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71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49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764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38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59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469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82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602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932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9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911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67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572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54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641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412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604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390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47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216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63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473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3410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034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9583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119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0034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7277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2839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476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33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56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60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45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09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00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47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48125" y="1090750"/>
            <a:ext cx="8023345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พระราชบัญญัติการอำนวยความสะดวก</a:t>
            </a: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ในการพิจารณาอนุญาตของทางราชการ</a:t>
            </a: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พ.ศ. ๒๕๕๘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hape 214"/>
          <p:cNvSpPr txBox="1">
            <a:spLocks/>
          </p:cNvSpPr>
          <p:nvPr/>
        </p:nvSpPr>
        <p:spPr>
          <a:xfrm>
            <a:off x="3930869" y="4582510"/>
            <a:ext cx="5213131" cy="56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กรมส่งเสริมการปกครองท้องถิ่น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๑๐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65458247-A95A-4F77-8B98-C122472A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04" y="2261108"/>
            <a:ext cx="2498893" cy="12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B9E7D55D-6B70-4F7A-9F04-4C9CDA2A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" y="3363192"/>
            <a:ext cx="2124871" cy="17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D09057FA-64D7-4AC0-AC6B-B5F583A0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06" y="1850103"/>
            <a:ext cx="2544914" cy="17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46E8629E-A4EE-41CC-ADB7-861D486FA766}"/>
              </a:ext>
            </a:extLst>
          </p:cNvPr>
          <p:cNvSpPr/>
          <p:nvPr/>
        </p:nvSpPr>
        <p:spPr>
          <a:xfrm>
            <a:off x="5087640" y="2784654"/>
            <a:ext cx="1017526" cy="461883"/>
          </a:xfrm>
          <a:prstGeom prst="rightArrow">
            <a:avLst>
              <a:gd name="adj1" fmla="val 50000"/>
              <a:gd name="adj2" fmla="val 781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xmlns="" id="{4AB65CAF-8D24-4035-8F3A-C93251B22006}"/>
              </a:ext>
            </a:extLst>
          </p:cNvPr>
          <p:cNvSpPr/>
          <p:nvPr/>
        </p:nvSpPr>
        <p:spPr>
          <a:xfrm>
            <a:off x="2146834" y="3771190"/>
            <a:ext cx="1764664" cy="1048315"/>
          </a:xfrm>
          <a:prstGeom prst="leftUpArrow">
            <a:avLst>
              <a:gd name="adj1" fmla="val 19434"/>
              <a:gd name="adj2" fmla="val 24209"/>
              <a:gd name="adj3" fmla="val 25000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ape 214">
            <a:extLst>
              <a:ext uri="{FF2B5EF4-FFF2-40B4-BE49-F238E27FC236}">
                <a16:creationId xmlns:a16="http://schemas.microsoft.com/office/drawing/2014/main" xmlns="" id="{4256219C-4CC6-4EE3-819F-6D57CD75917C}"/>
              </a:ext>
            </a:extLst>
          </p:cNvPr>
          <p:cNvSpPr txBox="1">
            <a:spLocks/>
          </p:cNvSpPr>
          <p:nvPr/>
        </p:nvSpPr>
        <p:spPr>
          <a:xfrm>
            <a:off x="6146416" y="1626977"/>
            <a:ext cx="2958984" cy="34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ใช้บังคับการให้บริการ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ของหน่วยงานรัฐกับประชาชน</a:t>
            </a:r>
          </a:p>
        </p:txBody>
      </p:sp>
      <p:sp>
        <p:nvSpPr>
          <p:cNvPr id="38" name="Shape 214">
            <a:extLst>
              <a:ext uri="{FF2B5EF4-FFF2-40B4-BE49-F238E27FC236}">
                <a16:creationId xmlns:a16="http://schemas.microsoft.com/office/drawing/2014/main" xmlns="" id="{9DC542F6-8777-42ED-B1F7-34B7407FD5D8}"/>
              </a:ext>
            </a:extLst>
          </p:cNvPr>
          <p:cNvSpPr txBox="1">
            <a:spLocks/>
          </p:cNvSpPr>
          <p:nvPr/>
        </p:nvSpPr>
        <p:spPr>
          <a:xfrm>
            <a:off x="48012" y="2821156"/>
            <a:ext cx="2729564" cy="34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ไม่ใช้บังคับ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การให้บริการ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ระหว่างหน่วยงานของรัฐ</a:t>
            </a:r>
          </a:p>
        </p:txBody>
      </p:sp>
      <p:sp>
        <p:nvSpPr>
          <p:cNvPr id="40" name="Shape 362">
            <a:extLst>
              <a:ext uri="{FF2B5EF4-FFF2-40B4-BE49-F238E27FC236}">
                <a16:creationId xmlns:a16="http://schemas.microsoft.com/office/drawing/2014/main" xmlns="" id="{E3FDC9C9-444B-455B-B23C-52A2D32CCE46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41" name="Shape 361">
            <a:extLst>
              <a:ext uri="{FF2B5EF4-FFF2-40B4-BE49-F238E27FC236}">
                <a16:creationId xmlns:a16="http://schemas.microsoft.com/office/drawing/2014/main" xmlns="" id="{2A320CC8-4D7A-44F0-ADF5-C2D5296F821C}"/>
              </a:ext>
            </a:extLst>
          </p:cNvPr>
          <p:cNvSpPr/>
          <p:nvPr/>
        </p:nvSpPr>
        <p:spPr>
          <a:xfrm flipH="1">
            <a:off x="462024" y="1456978"/>
            <a:ext cx="180365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แง่การให้บริการ</a:t>
            </a:r>
          </a:p>
        </p:txBody>
      </p:sp>
      <p:sp>
        <p:nvSpPr>
          <p:cNvPr id="42" name="Shape 363">
            <a:extLst>
              <a:ext uri="{FF2B5EF4-FFF2-40B4-BE49-F238E27FC236}">
                <a16:creationId xmlns:a16="http://schemas.microsoft.com/office/drawing/2014/main" xmlns="" id="{15E9C514-56FF-408C-AEC9-B0EE5939E072}"/>
              </a:ext>
            </a:extLst>
          </p:cNvPr>
          <p:cNvSpPr/>
          <p:nvPr/>
        </p:nvSpPr>
        <p:spPr>
          <a:xfrm rot="10800000" flipH="1">
            <a:off x="2265301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48" name="Shape 364">
            <a:extLst>
              <a:ext uri="{FF2B5EF4-FFF2-40B4-BE49-F238E27FC236}">
                <a16:creationId xmlns:a16="http://schemas.microsoft.com/office/drawing/2014/main" xmlns="" id="{F3098B04-625E-401B-A58B-39474F49F804}"/>
              </a:ext>
            </a:extLst>
          </p:cNvPr>
          <p:cNvSpPr/>
          <p:nvPr/>
        </p:nvSpPr>
        <p:spPr>
          <a:xfrm>
            <a:off x="2265301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1523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๑๑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๓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3544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๑๒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" name="Shape 214">
            <a:extLst>
              <a:ext uri="{FF2B5EF4-FFF2-40B4-BE49-F238E27FC236}">
                <a16:creationId xmlns:a16="http://schemas.microsoft.com/office/drawing/2014/main" xmlns="" id="{4256219C-4CC6-4EE3-819F-6D57CD75917C}"/>
              </a:ext>
            </a:extLst>
          </p:cNvPr>
          <p:cNvSpPr txBox="1">
            <a:spLocks/>
          </p:cNvSpPr>
          <p:nvPr/>
        </p:nvSpPr>
        <p:spPr>
          <a:xfrm>
            <a:off x="1723865" y="2157754"/>
            <a:ext cx="5653212" cy="1211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ผู้อนุญาตมีหน้าที่จัดทำคู่มือสำหรับประชาชน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ให้เสร็จสิ้นภายใน ๑๘๐ วัน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นับแต่วันที่พระราชบัญญัตินี้ประกาศในราชกิจจานุเบกษา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๑๗)</a:t>
            </a:r>
          </a:p>
        </p:txBody>
      </p: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828800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การจัดทำ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2291263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2291263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Shape 214">
            <a:extLst>
              <a:ext uri="{FF2B5EF4-FFF2-40B4-BE49-F238E27FC236}">
                <a16:creationId xmlns:a16="http://schemas.microsoft.com/office/drawing/2014/main" xmlns="" id="{741CCB80-AC13-45EE-A27A-B4EC0D0C2FEB}"/>
              </a:ext>
            </a:extLst>
          </p:cNvPr>
          <p:cNvSpPr txBox="1">
            <a:spLocks/>
          </p:cNvSpPr>
          <p:nvPr/>
        </p:nvSpPr>
        <p:spPr>
          <a:xfrm>
            <a:off x="89379" y="3880148"/>
            <a:ext cx="9050397" cy="762875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7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“ผู้อนุญาต”  </a:t>
            </a: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ผู้ซึ่งกฎหมายกำหนดให้มีอำนาจในการอนุญาต </a:t>
            </a:r>
            <a:r>
              <a:rPr lang="th-TH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(ไม่รวมผู้รับมอบ</a:t>
            </a:r>
            <a:r>
              <a:rPr lang="th-TH"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อำนาจ)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๔)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6B865BA5-A256-458D-908C-87F0F603B0CA}"/>
              </a:ext>
            </a:extLst>
          </p:cNvPr>
          <p:cNvSpPr/>
          <p:nvPr/>
        </p:nvSpPr>
        <p:spPr>
          <a:xfrm>
            <a:off x="6538304" y="1219048"/>
            <a:ext cx="2481943" cy="1008512"/>
          </a:xfrm>
          <a:prstGeom prst="wedgeRoundRectCallout">
            <a:avLst>
              <a:gd name="adj1" fmla="val -45487"/>
              <a:gd name="adj2" fmla="val 82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พระราชบัญญัติประกาศใช้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เมื่อวันที่ ๒๒ มกราคม ๒๕๕๘ </a:t>
            </a:r>
          </a:p>
          <a:p>
            <a:pPr algn="ctr"/>
            <a:r>
              <a:rPr lang="th-TH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ครบ ๑๘๐ วัน </a:t>
            </a:r>
          </a:p>
          <a:p>
            <a:pPr algn="ctr"/>
            <a:r>
              <a:rPr lang="th-TH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ในวันที่ ๒๐ กรกฎาคม ๒๕๕๘</a:t>
            </a:r>
            <a:endParaRPr lang="th-TH" sz="1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8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๑๓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828800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องค์ประกอบ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2291263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2291263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E649CA-0A2A-464B-B44D-AAD1AFE092F4}"/>
              </a:ext>
            </a:extLst>
          </p:cNvPr>
          <p:cNvSpPr/>
          <p:nvPr/>
        </p:nvSpPr>
        <p:spPr>
          <a:xfrm>
            <a:off x="1015722" y="2035146"/>
            <a:ext cx="1956417" cy="119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 วิธีการ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และเงื่อนไข (ถ้ามี)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ในการยื่นคำขอ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E323472-0FBB-4C92-94A4-F3D203F321D0}"/>
              </a:ext>
            </a:extLst>
          </p:cNvPr>
          <p:cNvSpPr/>
          <p:nvPr/>
        </p:nvSpPr>
        <p:spPr>
          <a:xfrm>
            <a:off x="3538916" y="2035146"/>
            <a:ext cx="1956417" cy="119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ขั้นตอนและระยะเวลาในการพิจารณาอนุญาต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CFD253C-EB71-4693-978D-2FEAB6EC33B5}"/>
              </a:ext>
            </a:extLst>
          </p:cNvPr>
          <p:cNvSpPr/>
          <p:nvPr/>
        </p:nvSpPr>
        <p:spPr>
          <a:xfrm>
            <a:off x="6064167" y="2035146"/>
            <a:ext cx="195641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รายการเอกสารหรือหลักฐานที่ผู้ขออนุญาตจะต้องยื่นมาพร้อมกับคำขอ</a:t>
            </a: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xmlns="" id="{01AFFFF5-712A-4130-9F42-5D7DC5C0A9AB}"/>
              </a:ext>
            </a:extLst>
          </p:cNvPr>
          <p:cNvSpPr/>
          <p:nvPr/>
        </p:nvSpPr>
        <p:spPr>
          <a:xfrm rot="5400000">
            <a:off x="806336" y="1822614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artial Circle 39">
            <a:extLst>
              <a:ext uri="{FF2B5EF4-FFF2-40B4-BE49-F238E27FC236}">
                <a16:creationId xmlns:a16="http://schemas.microsoft.com/office/drawing/2014/main" xmlns="" id="{0D81CB82-C13D-4794-AC9C-6FA179DC6752}"/>
              </a:ext>
            </a:extLst>
          </p:cNvPr>
          <p:cNvSpPr/>
          <p:nvPr/>
        </p:nvSpPr>
        <p:spPr>
          <a:xfrm rot="5400000">
            <a:off x="3330817" y="1822614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Partial Circle 40">
            <a:extLst>
              <a:ext uri="{FF2B5EF4-FFF2-40B4-BE49-F238E27FC236}">
                <a16:creationId xmlns:a16="http://schemas.microsoft.com/office/drawing/2014/main" xmlns="" id="{3160F709-4C87-42DB-838E-56A6F8DEF9A4}"/>
              </a:ext>
            </a:extLst>
          </p:cNvPr>
          <p:cNvSpPr/>
          <p:nvPr/>
        </p:nvSpPr>
        <p:spPr>
          <a:xfrm rot="5400000">
            <a:off x="5853491" y="1823303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EC0B17A-B280-4410-8649-7ADDFAB8451F}"/>
              </a:ext>
            </a:extLst>
          </p:cNvPr>
          <p:cNvSpPr/>
          <p:nvPr/>
        </p:nvSpPr>
        <p:spPr>
          <a:xfrm>
            <a:off x="1007467" y="3584041"/>
            <a:ext cx="301451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จะกำหนดให้ยื่นคำขอ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ผ่านทางสื่ออิเล็กทรอนิกส์แทนการมายื่นคำขอด้วยตนเอง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ก็ได้</a:t>
            </a:r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xmlns="" id="{36B5A295-9C0C-4BDA-AF9F-D3A3D14C0CB7}"/>
              </a:ext>
            </a:extLst>
          </p:cNvPr>
          <p:cNvSpPr/>
          <p:nvPr/>
        </p:nvSpPr>
        <p:spPr>
          <a:xfrm rot="5400000">
            <a:off x="801917" y="3378048"/>
            <a:ext cx="443697" cy="43228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๔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01F896B-BCDE-4BE5-B6F7-CA8BA3618FAC}"/>
              </a:ext>
            </a:extLst>
          </p:cNvPr>
          <p:cNvSpPr/>
          <p:nvPr/>
        </p:nvSpPr>
        <p:spPr>
          <a:xfrm>
            <a:off x="5317629" y="4784370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๗ วรรคหนึ่ง)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5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๑๔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828800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การเผยแพร่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2291263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2291263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4221E89-6244-4E65-A4CB-BB6E9726A571}"/>
              </a:ext>
            </a:extLst>
          </p:cNvPr>
          <p:cNvSpPr/>
          <p:nvPr/>
        </p:nvSpPr>
        <p:spPr>
          <a:xfrm>
            <a:off x="2290824" y="2009886"/>
            <a:ext cx="2112489" cy="1051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ปิดประกาศไว้ 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 สถานที่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ที่กำหนดให้ยื่นคำขอ</a:t>
            </a:r>
          </a:p>
        </p:txBody>
      </p:sp>
      <p:sp>
        <p:nvSpPr>
          <p:cNvPr id="37" name="Partial Circle 36">
            <a:extLst>
              <a:ext uri="{FF2B5EF4-FFF2-40B4-BE49-F238E27FC236}">
                <a16:creationId xmlns:a16="http://schemas.microsoft.com/office/drawing/2014/main" xmlns="" id="{5E27014A-6BE0-4D7E-A264-65047BAA27E2}"/>
              </a:ext>
            </a:extLst>
          </p:cNvPr>
          <p:cNvSpPr/>
          <p:nvPr/>
        </p:nvSpPr>
        <p:spPr>
          <a:xfrm rot="5400000">
            <a:off x="2074704" y="1794911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AD3C977-B44B-4147-BF98-E33B6BB27085}"/>
              </a:ext>
            </a:extLst>
          </p:cNvPr>
          <p:cNvSpPr/>
          <p:nvPr/>
        </p:nvSpPr>
        <p:spPr>
          <a:xfrm>
            <a:off x="5046096" y="1980300"/>
            <a:ext cx="2112489" cy="1051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เผยแพร่ทาง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สื่ออิเล็กทรอนิกส์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7FCF466-DEA7-4195-9740-FEF7FCB6C770}"/>
              </a:ext>
            </a:extLst>
          </p:cNvPr>
          <p:cNvSpPr/>
          <p:nvPr/>
        </p:nvSpPr>
        <p:spPr>
          <a:xfrm>
            <a:off x="2289679" y="3360190"/>
            <a:ext cx="385849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กรณีประชาชนขอสำเนาคู่มือประชาชน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ให้พนักงานเจ้าหน้าที่จัดสำเนาให้ 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โดยจะคิดค่าใช้จ่ายตามควรแก่กรณีก็ได้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ให้ระบุค่าใช้จ่ายดังกล่าว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ไว้ในคู่มือสำหรับประชาชนด้วย</a:t>
            </a:r>
          </a:p>
        </p:txBody>
      </p:sp>
      <p:sp>
        <p:nvSpPr>
          <p:cNvPr id="41" name="Partial Circle 40">
            <a:extLst>
              <a:ext uri="{FF2B5EF4-FFF2-40B4-BE49-F238E27FC236}">
                <a16:creationId xmlns:a16="http://schemas.microsoft.com/office/drawing/2014/main" xmlns="" id="{7EB75D8C-AB4D-4450-8B33-905CB4408196}"/>
              </a:ext>
            </a:extLst>
          </p:cNvPr>
          <p:cNvSpPr/>
          <p:nvPr/>
        </p:nvSpPr>
        <p:spPr>
          <a:xfrm rot="5400000">
            <a:off x="4831122" y="1780586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artial Circle 41">
            <a:extLst>
              <a:ext uri="{FF2B5EF4-FFF2-40B4-BE49-F238E27FC236}">
                <a16:creationId xmlns:a16="http://schemas.microsoft.com/office/drawing/2014/main" xmlns="" id="{0F255821-23E8-43FD-A3F3-4C2825CC4A09}"/>
              </a:ext>
            </a:extLst>
          </p:cNvPr>
          <p:cNvSpPr/>
          <p:nvPr/>
        </p:nvSpPr>
        <p:spPr>
          <a:xfrm rot="5400000">
            <a:off x="2074704" y="3150050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CB9EB22-FEFE-47B5-8E34-012491A2E6A4}"/>
              </a:ext>
            </a:extLst>
          </p:cNvPr>
          <p:cNvSpPr/>
          <p:nvPr/>
        </p:nvSpPr>
        <p:spPr>
          <a:xfrm>
            <a:off x="5324842" y="4784370"/>
            <a:ext cx="16979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๗ วรรคสอง)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1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828800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การตรวจสอบ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2291263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2291263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325645" y="4784370"/>
            <a:ext cx="169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๗ วรรคสาม)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1" y="2060695"/>
            <a:ext cx="385849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ก.พ.ร. มีหน้าที่ตรวจสอบ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ขั้นตอนและระยะเวลา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ที่กำหนดไว้ในคู่มือสำหรับประชาชน 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เป็นไปตามหลักเกณฑ์และวิธีการบริหารกิจการบ้านเมืองที่ดีหรือไม่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4975344" y="2060695"/>
            <a:ext cx="385849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กรณีที่เห็นว่าขั้นตอนและระยะเวลา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ที่กำหนดดังกล่าวล่าช้าเกินสมควร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ให้เสนอคณะรัฐมนตรี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เพื่อพิจารณาและสั่งการให้ผู้อนุญาตดำเนินการแก้ไขให้เหมาะสมโดยเร็ว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xmlns="" id="{D9F58133-1230-4EFB-8CC7-9934AD270380}"/>
              </a:ext>
            </a:extLst>
          </p:cNvPr>
          <p:cNvSpPr/>
          <p:nvPr/>
        </p:nvSpPr>
        <p:spPr>
          <a:xfrm>
            <a:off x="4363517" y="2475137"/>
            <a:ext cx="380006" cy="64844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3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๑๖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302369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การเปลี่ยนแปลงรายละเอียด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348572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348572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๑๑)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828024" y="1946540"/>
            <a:ext cx="317175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กรณีมีกฎหมาย กฎ ระเบียบ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หรือข้อบังคับออกใช้บังคับ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และมีผลให้ต้องเปลี่ยนแปลง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  วิธีการ เงื่อนไข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หรือรายละเอียดอื่นใด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ที่ปรากฏในคู่มือสำหรับประชาชน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5336617" y="1946540"/>
            <a:ext cx="3025083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การเปลี่ยนแปลงดังกล่าว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มิให้ใช้บังคับกับการยื่นคำขอ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ที่ได้ยื่นไว้แล้วโดยชอบ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ก่อนวันที่กฎหมาย กฎ  ระเบียบ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หรือข้อบังคับดังกล่าว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มีผลใช้บังคับ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5C4A10-51E9-4156-A1AC-0768ACE738F7}"/>
              </a:ext>
            </a:extLst>
          </p:cNvPr>
          <p:cNvSpPr/>
          <p:nvPr/>
        </p:nvSpPr>
        <p:spPr>
          <a:xfrm>
            <a:off x="2477621" y="3877084"/>
            <a:ext cx="423333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เว้นแต่</a:t>
            </a:r>
            <a:r>
              <a:rPr lang="th-TH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กฎหมายนั้นจะบัญญัติไว้เป็นอย่างอื่น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เฉพาะในกรณีที่การเปลี่ยนแปลงนั้น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จะเป็นประโยชน์ต่อผู้ยื่นคำขอ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D09C752B-3632-4DD3-A69E-008D1398091F}"/>
              </a:ext>
            </a:extLst>
          </p:cNvPr>
          <p:cNvSpPr/>
          <p:nvPr/>
        </p:nvSpPr>
        <p:spPr>
          <a:xfrm>
            <a:off x="4408219" y="2475137"/>
            <a:ext cx="519956" cy="64844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การรับคำขอ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๑๗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๔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00706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การรับคำขอ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๑๘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551205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หน้าที่ของพนักงานเจ้าหน้าที่ผู้มีหน้าที่ในการรับคำขอ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597408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597408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50341" y="1865063"/>
            <a:ext cx="85888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ตรวจสอบคำขอและรายการเอกสารหรือหลักฐานที่ยื่นพร้อมคำขอ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ว่าถูกต้องครบถ้วนหรือไม่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250341" y="2610471"/>
            <a:ext cx="27432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กรณีคำขอ</a:t>
            </a:r>
            <a:r>
              <a:rPr lang="th-TH" sz="16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ไม่ถูกต้อง</a:t>
            </a:r>
            <a:endParaRPr lang="en-US" sz="1600" i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r>
              <a:rPr lang="th-TH" sz="16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ยังขาด</a:t>
            </a: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หรือหลักฐานใด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ให้แจ้งให้ผู้ยื่นคำขอทราบทันที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5C4A10-51E9-4156-A1AC-0768ACE738F7}"/>
              </a:ext>
            </a:extLst>
          </p:cNvPr>
          <p:cNvSpPr/>
          <p:nvPr/>
        </p:nvSpPr>
        <p:spPr>
          <a:xfrm>
            <a:off x="3173170" y="2610471"/>
            <a:ext cx="27432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กรณีคำขอ</a:t>
            </a:r>
            <a:r>
              <a:rPr lang="th-TH" sz="16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ถูกต้อง ครบถ้วน </a:t>
            </a:r>
            <a:endParaRPr lang="en-US" sz="1600" i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หรือแก้ไขแล้ว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9F0925D-2B0A-4B32-B0B9-5EB388EA8370}"/>
              </a:ext>
            </a:extLst>
          </p:cNvPr>
          <p:cNvSpPr/>
          <p:nvPr/>
        </p:nvSpPr>
        <p:spPr>
          <a:xfrm>
            <a:off x="6096000" y="2611550"/>
            <a:ext cx="2743200" cy="107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กรณีที่ผู้ยื่นคำขอ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ไม่แก้ไขเพิ่มเติมคำขอ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หรือไม่ส่งเอกสารหรือหลักฐานเพิ่มเติม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FD30E9A1-4360-47ED-A87D-29B6D3595244}"/>
              </a:ext>
            </a:extLst>
          </p:cNvPr>
          <p:cNvSpPr/>
          <p:nvPr/>
        </p:nvSpPr>
        <p:spPr>
          <a:xfrm rot="5400000">
            <a:off x="1534309" y="2355465"/>
            <a:ext cx="175263" cy="41225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xmlns="" id="{81B3C6D7-F1CD-4C6D-8D40-AC21C78C63BB}"/>
              </a:ext>
            </a:extLst>
          </p:cNvPr>
          <p:cNvSpPr/>
          <p:nvPr/>
        </p:nvSpPr>
        <p:spPr>
          <a:xfrm rot="5400000">
            <a:off x="3058751" y="2534109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Partial Circle 43">
            <a:extLst>
              <a:ext uri="{FF2B5EF4-FFF2-40B4-BE49-F238E27FC236}">
                <a16:creationId xmlns:a16="http://schemas.microsoft.com/office/drawing/2014/main" xmlns="" id="{C5BA9A7D-9BFD-4B06-AB29-55AA87ED3A05}"/>
              </a:ext>
            </a:extLst>
          </p:cNvPr>
          <p:cNvSpPr/>
          <p:nvPr/>
        </p:nvSpPr>
        <p:spPr>
          <a:xfrm rot="5400000">
            <a:off x="121002" y="2531207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Partial Circle 44">
            <a:extLst>
              <a:ext uri="{FF2B5EF4-FFF2-40B4-BE49-F238E27FC236}">
                <a16:creationId xmlns:a16="http://schemas.microsoft.com/office/drawing/2014/main" xmlns="" id="{FFBD8ACA-3828-47D1-8312-C7B696B8B8DF}"/>
              </a:ext>
            </a:extLst>
          </p:cNvPr>
          <p:cNvSpPr/>
          <p:nvPr/>
        </p:nvSpPr>
        <p:spPr>
          <a:xfrm rot="5400000">
            <a:off x="5971548" y="2531207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8C51118-0539-4685-8264-E49366009028}"/>
              </a:ext>
            </a:extLst>
          </p:cNvPr>
          <p:cNvSpPr/>
          <p:nvPr/>
        </p:nvSpPr>
        <p:spPr>
          <a:xfrm>
            <a:off x="250341" y="3800850"/>
            <a:ext cx="2743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แก้ไขทันที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(กรณีที่ทำได้)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E76ECCB-073C-4245-AEBD-50B9F658FF17}"/>
              </a:ext>
            </a:extLst>
          </p:cNvPr>
          <p:cNvSpPr/>
          <p:nvPr/>
        </p:nvSpPr>
        <p:spPr>
          <a:xfrm>
            <a:off x="250341" y="4162446"/>
            <a:ext cx="2743200" cy="723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แก้ไขไม่ได้ในทันที ให้บันทึก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ความบกพร่องและกำหนดระยะเวลา </a:t>
            </a:r>
            <a:b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และลงนามทั้งสองฝ่ายไว้ในบันทึกนั้น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1B7B327C-A8C5-44E6-8090-1CFB0E28AB57}"/>
              </a:ext>
            </a:extLst>
          </p:cNvPr>
          <p:cNvSpPr/>
          <p:nvPr/>
        </p:nvSpPr>
        <p:spPr>
          <a:xfrm>
            <a:off x="3173170" y="3800850"/>
            <a:ext cx="2743200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เรียกเอกสาร</a:t>
            </a: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หลักฐานเพิ่มเติมอีกไม่ได้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DCA6BB2-307D-449C-B72B-9CE1ED49EABC}"/>
              </a:ext>
            </a:extLst>
          </p:cNvPr>
          <p:cNvSpPr/>
          <p:nvPr/>
        </p:nvSpPr>
        <p:spPr>
          <a:xfrm>
            <a:off x="3173170" y="4162446"/>
            <a:ext cx="27432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ปฏิเสธการพิจารณาคำขอ</a:t>
            </a:r>
          </a:p>
          <a:p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โดยอ้างความไม่สมบูรณ์ของคำขอ หรือความไม่ครบถ้วนของเอกสาร หลักฐานไม่ได้ เว้นแต่ เกิดจากความประมาทเลินเล่อ หรือทุจริตของพนักงานเจ้าหน้าที่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xmlns="" id="{21824707-A1B2-4447-B4F0-2B6FF261565E}"/>
              </a:ext>
            </a:extLst>
          </p:cNvPr>
          <p:cNvSpPr/>
          <p:nvPr/>
        </p:nvSpPr>
        <p:spPr>
          <a:xfrm rot="5400000">
            <a:off x="4457139" y="2355466"/>
            <a:ext cx="175263" cy="41225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xmlns="" id="{536FD289-955C-47FA-AC4C-7004E73CFFFA}"/>
              </a:ext>
            </a:extLst>
          </p:cNvPr>
          <p:cNvSpPr/>
          <p:nvPr/>
        </p:nvSpPr>
        <p:spPr>
          <a:xfrm rot="5400000">
            <a:off x="7379969" y="2355467"/>
            <a:ext cx="175263" cy="41225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xmlns="" id="{F649DE76-9CBC-4A05-B6D4-E4449C71DA0B}"/>
              </a:ext>
            </a:extLst>
          </p:cNvPr>
          <p:cNvSpPr/>
          <p:nvPr/>
        </p:nvSpPr>
        <p:spPr>
          <a:xfrm rot="5400000">
            <a:off x="1561283" y="3625809"/>
            <a:ext cx="121312" cy="28535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xmlns="" id="{3296C2F0-ACEB-40F7-9C4B-C07A3935DE50}"/>
              </a:ext>
            </a:extLst>
          </p:cNvPr>
          <p:cNvSpPr/>
          <p:nvPr/>
        </p:nvSpPr>
        <p:spPr>
          <a:xfrm rot="5400000">
            <a:off x="4484113" y="3625810"/>
            <a:ext cx="121312" cy="28535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993488" y="4400091"/>
            <a:ext cx="163698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๘, มาตรา ๙)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426CF13-1D58-49DF-928E-2E97AFA11218}"/>
              </a:ext>
            </a:extLst>
          </p:cNvPr>
          <p:cNvSpPr/>
          <p:nvPr/>
        </p:nvSpPr>
        <p:spPr>
          <a:xfrm>
            <a:off x="6095997" y="3800850"/>
            <a:ext cx="2743200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ต้องคืนคำขอ พร้อมแจ้งเหตุการคืน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xmlns="" id="{A28A1179-FC54-47A1-84A0-539F25605D05}"/>
              </a:ext>
            </a:extLst>
          </p:cNvPr>
          <p:cNvSpPr/>
          <p:nvPr/>
        </p:nvSpPr>
        <p:spPr>
          <a:xfrm rot="5400000">
            <a:off x="7406940" y="3625810"/>
            <a:ext cx="121312" cy="28535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6D69CF82-BD32-41ED-BD69-A43A9572233C}"/>
              </a:ext>
            </a:extLst>
          </p:cNvPr>
          <p:cNvSpPr/>
          <p:nvPr/>
        </p:nvSpPr>
        <p:spPr>
          <a:xfrm>
            <a:off x="6095997" y="4167922"/>
            <a:ext cx="2743200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มีสิทธิยื่นอุทธรณ์</a:t>
            </a:r>
          </a:p>
        </p:txBody>
      </p:sp>
    </p:spTree>
    <p:extLst>
      <p:ext uri="{BB962C8B-B14F-4D97-AF65-F5344CB8AC3E}">
        <p14:creationId xmlns:p14="http://schemas.microsoft.com/office/powerpoint/2010/main" val="136853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การรับคำขอ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606069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ความรับผิดของพนักงานเจ้าหน้าที่ผู้มีหน้าที่ในการรับคำขอ 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652272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652272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680710" y="4784370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๘)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0" y="2776737"/>
            <a:ext cx="398944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กรณีความไม่สมบูรณ์ของคำขอ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หรือความไม่ครบถ้วนของเอกสารหรือหลักฐาน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เกิดจากความประมาทเลินเล่อ หรือทุจริตของพนักงานเจ้าหน้าที่ 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และเป็นผลทำให้ไม่อาจอนุญาตได้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4879880" y="2776737"/>
            <a:ext cx="4027920" cy="1444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ให้ผู้อนุญาตสั่งการตามที่เห็นสมควร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และให้ผู้อนุญาตดำเนินการทางวินัย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หรือดำเนินคดีกับพนักงานเจ้าหน้าที่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ที่เกี่ยวข้องโดยไม่ชักช้า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5BF42547-196E-4530-86CC-B518EF6BE4D7}"/>
              </a:ext>
            </a:extLst>
          </p:cNvPr>
          <p:cNvSpPr/>
          <p:nvPr/>
        </p:nvSpPr>
        <p:spPr>
          <a:xfrm>
            <a:off x="4426869" y="3225009"/>
            <a:ext cx="288781" cy="55000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83A69BE-0476-4D69-A86A-1B06501A1BD4}"/>
              </a:ext>
            </a:extLst>
          </p:cNvPr>
          <p:cNvSpPr/>
          <p:nvPr/>
        </p:nvSpPr>
        <p:spPr>
          <a:xfrm>
            <a:off x="250341" y="2003562"/>
            <a:ext cx="85888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ตรวจสอบคำขอว่าเป็นคำขอที่ครบถ้วนถูกต้องแล้ว</a:t>
            </a:r>
            <a:endParaRPr lang="th-TH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956C3BE4-808F-4B26-AA5B-1BDF1CC34502}"/>
              </a:ext>
            </a:extLst>
          </p:cNvPr>
          <p:cNvSpPr/>
          <p:nvPr/>
        </p:nvSpPr>
        <p:spPr>
          <a:xfrm rot="5400000">
            <a:off x="1534309" y="2368615"/>
            <a:ext cx="175263" cy="41225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Shape 189">
            <a:extLst>
              <a:ext uri="{FF2B5EF4-FFF2-40B4-BE49-F238E27FC236}">
                <a16:creationId xmlns:a16="http://schemas.microsoft.com/office/drawing/2014/main" xmlns="" id="{C418C5CE-2C45-489C-B426-5DF85615B068}"/>
              </a:ext>
            </a:extLst>
          </p:cNvPr>
          <p:cNvSpPr txBox="1">
            <a:spLocks/>
          </p:cNvSpPr>
          <p:nvPr/>
        </p:nvSpPr>
        <p:spPr>
          <a:xfrm>
            <a:off x="175259" y="204700"/>
            <a:ext cx="2011681" cy="272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ขอบเขตเนื้อหา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283724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718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การพิจารณาคำขอ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๒๐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๕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067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การพิจารณาคำขอ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๒๑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๑๐)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441689" y="1375094"/>
            <a:ext cx="317175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ผู้อนุญาต</a:t>
            </a:r>
            <a:r>
              <a:rPr lang="th-TH" sz="18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พิจารณาแล้วเสร็จ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ภายในเวลาที่กำหนดไว้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ในคู่มือสำหรับประชาชน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238806" y="1166456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3AAE337-6E82-49A0-AF5B-4D75A754D8A2}"/>
              </a:ext>
            </a:extLst>
          </p:cNvPr>
          <p:cNvSpPr/>
          <p:nvPr/>
        </p:nvSpPr>
        <p:spPr>
          <a:xfrm>
            <a:off x="440374" y="2304698"/>
            <a:ext cx="317307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ต้องแจ้งให้ผู้ยื่นคำขอทราบภายใน ๗ วันนับแต่วันที่พิจารณาแล้วเสร็จ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4656192" y="1357575"/>
            <a:ext cx="4109483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ผู้อนุญาตยัง</a:t>
            </a:r>
            <a:r>
              <a:rPr lang="th-TH" sz="17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พิจารณาไม่แล้วเสร็จ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ตามเวลาที่กำหนดไว้ในคู่มือสำหรับประชาชน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F2DA0C7-A4D0-4D97-98D8-9BED460207B0}"/>
              </a:ext>
            </a:extLst>
          </p:cNvPr>
          <p:cNvSpPr/>
          <p:nvPr/>
        </p:nvSpPr>
        <p:spPr>
          <a:xfrm>
            <a:off x="4656193" y="1958499"/>
            <a:ext cx="410948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แจ้งเป็นหนังสือให้ผู้ยื่นคำขอทราบถึงเหตุ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แห่งความล่าช้าทุก ๗ วัน จนกว่าจะพิจารณาแล้วเสร็จส่งสำเนาการแจ้งให้ ก.พ.ร. ทราบทุกครั้ง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FBC1A64-8301-4EDC-8F02-9E432F4E9ACA}"/>
              </a:ext>
            </a:extLst>
          </p:cNvPr>
          <p:cNvGrpSpPr/>
          <p:nvPr/>
        </p:nvGrpSpPr>
        <p:grpSpPr>
          <a:xfrm>
            <a:off x="418179" y="3233766"/>
            <a:ext cx="4109529" cy="1909734"/>
            <a:chOff x="418179" y="3393509"/>
            <a:chExt cx="4109529" cy="190973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755C4A10-51E9-4156-A1AC-0768ACE738F7}"/>
                </a:ext>
              </a:extLst>
            </p:cNvPr>
            <p:cNvSpPr/>
            <p:nvPr/>
          </p:nvSpPr>
          <p:spPr>
            <a:xfrm>
              <a:off x="418179" y="3393509"/>
              <a:ext cx="4109529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กรณี ก.พ.ร. เห็นว่า</a:t>
              </a:r>
            </a:p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ความล่าช้านั้นเกินสมควรแก่เหตุ</a:t>
              </a:r>
            </a:p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หรือเกิดจากการขาดประสิทธิภาพ</a:t>
              </a:r>
            </a:p>
            <a:p>
              <a:pPr algn="ctr"/>
              <a:r>
                <a:rPr lang="th-TH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ในการปฏิบัติราชการของหน่วยงานของผู้อนุญาต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E20EE477-5EEA-4BB3-B3AF-21B948F0D1F1}"/>
                </a:ext>
              </a:extLst>
            </p:cNvPr>
            <p:cNvSpPr/>
            <p:nvPr/>
          </p:nvSpPr>
          <p:spPr>
            <a:xfrm>
              <a:off x="421454" y="4564579"/>
              <a:ext cx="4106253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รายงานต่อคณะรัฐมนตรี</a:t>
              </a:r>
              <a:endPara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พร้อมทั้งเสนอแนะให้มีการพัฒนาหรือปรับปรุงหน่วยงานหรือระบบการปฏิบัติราชการของหน่วยงานนั้น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1629D75-AA1D-4ED2-8DCE-4F82E1E7C8C0}"/>
              </a:ext>
            </a:extLst>
          </p:cNvPr>
          <p:cNvGrpSpPr/>
          <p:nvPr/>
        </p:nvGrpSpPr>
        <p:grpSpPr>
          <a:xfrm>
            <a:off x="4656193" y="3233766"/>
            <a:ext cx="4109530" cy="1383214"/>
            <a:chOff x="4656193" y="3392776"/>
            <a:chExt cx="4109530" cy="138321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3AF0E24-F2CA-44F6-8D80-B47844A55D53}"/>
                </a:ext>
              </a:extLst>
            </p:cNvPr>
            <p:cNvSpPr/>
            <p:nvPr/>
          </p:nvSpPr>
          <p:spPr>
            <a:xfrm>
              <a:off x="4656194" y="3392776"/>
              <a:ext cx="4109529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กรณีไม่แจ้ง</a:t>
              </a:r>
            </a:p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ให้ผู้ยื่นคำขอทราบตาม ๑ และ ๒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BAFDA35D-4AF3-472D-B448-55B15029C133}"/>
                </a:ext>
              </a:extLst>
            </p:cNvPr>
            <p:cNvSpPr/>
            <p:nvPr/>
          </p:nvSpPr>
          <p:spPr>
            <a:xfrm>
              <a:off x="4656193" y="4037326"/>
              <a:ext cx="4109530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ถือว่ากระทำการ หรือละเว้นกระทำการ </a:t>
              </a:r>
              <a:endPara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เพื่อให้เกิดความเสียหายแก่ผู้อื่น  </a:t>
              </a:r>
              <a:b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เว้นแต่จะเป็นเพราะมีเหตุสุดวิสัย</a:t>
              </a:r>
            </a:p>
          </p:txBody>
        </p:sp>
      </p:grp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317C30CD-FFC1-4364-BB6A-802A2C49E8AE}"/>
              </a:ext>
            </a:extLst>
          </p:cNvPr>
          <p:cNvCxnSpPr>
            <a:cxnSpLocks/>
            <a:stCxn id="41" idx="2"/>
            <a:endCxn id="28" idx="0"/>
          </p:cNvCxnSpPr>
          <p:nvPr/>
        </p:nvCxnSpPr>
        <p:spPr>
          <a:xfrm rot="5400000">
            <a:off x="4323638" y="846469"/>
            <a:ext cx="536603" cy="4237990"/>
          </a:xfrm>
          <a:prstGeom prst="bentConnector3">
            <a:avLst>
              <a:gd name="adj1" fmla="val 4716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C56C28B-3E8D-4756-BD91-D6A41C7AB5D2}"/>
              </a:ext>
            </a:extLst>
          </p:cNvPr>
          <p:cNvCxnSpPr>
            <a:cxnSpLocks/>
            <a:stCxn id="41" idx="2"/>
            <a:endCxn id="32" idx="0"/>
          </p:cNvCxnSpPr>
          <p:nvPr/>
        </p:nvCxnSpPr>
        <p:spPr>
          <a:xfrm>
            <a:off x="6710934" y="2697163"/>
            <a:ext cx="25" cy="5366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tial Circle 37">
            <a:extLst>
              <a:ext uri="{FF2B5EF4-FFF2-40B4-BE49-F238E27FC236}">
                <a16:creationId xmlns:a16="http://schemas.microsoft.com/office/drawing/2014/main" xmlns="" id="{C95AD761-246E-43A0-96D2-A39E56680C40}"/>
              </a:ext>
            </a:extLst>
          </p:cNvPr>
          <p:cNvSpPr/>
          <p:nvPr/>
        </p:nvSpPr>
        <p:spPr>
          <a:xfrm rot="5400000">
            <a:off x="4449583" y="118788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0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การชำระค่าธรรมเนียมแทนการต่อใบอนุญาต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๒๒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๖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03428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การชำระค่าธรรมเนียมแทนการต่อใบอนุญาต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๒๓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๑๒)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441688" y="1698338"/>
            <a:ext cx="344451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กฎหมายกำหนดอายุใบอนุญาตไว้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20EE477-5EEA-4BB3-B3AF-21B948F0D1F1}"/>
              </a:ext>
            </a:extLst>
          </p:cNvPr>
          <p:cNvSpPr/>
          <p:nvPr/>
        </p:nvSpPr>
        <p:spPr>
          <a:xfrm>
            <a:off x="4332513" y="2309431"/>
            <a:ext cx="445779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คณะรัฐมนตรีจะกำหนดให้ผู้รับใบอนุญาตชำระค่าธรรมเนียมการต่ออายุใบอนุญาตแทน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การยื่นคำขอต่ออายุใบอนุญาตก็ได้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โดยตราเป็นพระราชกฤษฎีกา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435752" y="3197524"/>
            <a:ext cx="344451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กิจการหรือการดำเนินการ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ที่มีลักษณะเป็นกิจการ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หรือดำเนินการที่ต่อเนื่องกัน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1729014" y="272493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Arrow: Right 40">
            <a:extLst>
              <a:ext uri="{FF2B5EF4-FFF2-40B4-BE49-F238E27FC236}">
                <a16:creationId xmlns:a16="http://schemas.microsoft.com/office/drawing/2014/main" xmlns="" id="{5BF42547-196E-4530-86CC-B518EF6BE4D7}"/>
              </a:ext>
            </a:extLst>
          </p:cNvPr>
          <p:cNvSpPr/>
          <p:nvPr/>
        </p:nvSpPr>
        <p:spPr>
          <a:xfrm>
            <a:off x="3961998" y="2634593"/>
            <a:ext cx="288781" cy="55000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10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234924" y="3035300"/>
            <a:ext cx="6216676" cy="9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การกำหนดหลักเกณฑ์และตรวจสอบ</a:t>
            </a:r>
            <a:b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การดำเนินการที่ได้รับอนุญาต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๒๔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๗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3082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การกำหนดหลักเกณฑ์และตรวจสอบ</a:t>
            </a:r>
            <a:b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การดำเนินการที่ได้รับอนุญาต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18897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ผู้อนุญาต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165100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165100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๑๓)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579658" y="2289960"/>
            <a:ext cx="372729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กำหนดหลักเกณฑ์และแนวทาง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การตรวจสอบการประกอบกิจการ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หรือการดำเนินกิจการ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ของผู้ได้รับอนุญาตให้เป็นไปตามที่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กฎหมายว่าด้วยการอนุญาตกำหนด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5336617" y="2289960"/>
            <a:ext cx="313428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ตรวจสอบการประกอบกิจการหรือการดำเนินกิจการของ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ผู้ได้รับอนุญาตให้เป็นไปตามหลักเกณฑ์และแนวทางกำหนด</a:t>
            </a:r>
          </a:p>
        </p:txBody>
      </p:sp>
      <p:sp>
        <p:nvSpPr>
          <p:cNvPr id="32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375718" y="2080810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5156304" y="2080810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1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การกำหนดหลักเกณฑ์และตรวจสอบ</a:t>
            </a:r>
            <a:b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การดำเนินการที่ได้รับอนุญาต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๒๖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220497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พนักงานเจ้าหน้าที่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266700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266700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๑๓)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1" y="2289960"/>
            <a:ext cx="3727299" cy="2053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การประกอบกิจการหรือการดำเนินกิจการของผู้ได้รับอนุญาตให้เป็นไปตามหลักเกณฑ์และแนวทางกำหนดกำหนด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4394200" y="2289960"/>
            <a:ext cx="4368799" cy="2053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ดำเนินการตรวจสอบและสั่งการ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ตามอำนาจหน้าที่โดยเร็ว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เมื่อมีผู้ได้รับความเดือดร้อนรำคาญ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หรือเสียหายจากการประกอบกิจการ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หรือการดำเนินกิจการของผู้ได้รับอนุญาต 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ไม่ว่าความจะปรากฏต่อพนักงานเจ้าหน้าที่เองหรือมีผู้ร้องเรียน</a:t>
            </a:r>
          </a:p>
        </p:txBody>
      </p:sp>
      <p:sp>
        <p:nvSpPr>
          <p:cNvPr id="27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4185051" y="2068111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70127" y="2068111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9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ศูนย์บริการร่วม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๒๗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๘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07933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ศูนย์บริการร่วม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๒๘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422627" y="4784370"/>
            <a:ext cx="1502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๗ วรรคสี่)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579902" y="1946540"/>
            <a:ext cx="35033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ให้ส่วนราชการ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จัดให้มีศูนย์บริการร่วมเพื่อรับคำขอ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และชี้แจงรายละเอียด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เกี่ยวกับการอนุญาตต่างๆ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ตามกฎหมายว่าด้วยอนุญาตไว้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ที่เดียวกัน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789452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๒๙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๙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6371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Shape 189">
            <a:extLst>
              <a:ext uri="{FF2B5EF4-FFF2-40B4-BE49-F238E27FC236}">
                <a16:creationId xmlns:a16="http://schemas.microsoft.com/office/drawing/2014/main" xmlns="" id="{C418C5CE-2C45-489C-B426-5DF85615B068}"/>
              </a:ext>
            </a:extLst>
          </p:cNvPr>
          <p:cNvSpPr txBox="1">
            <a:spLocks/>
          </p:cNvSpPr>
          <p:nvPr/>
        </p:nvSpPr>
        <p:spPr>
          <a:xfrm>
            <a:off x="175259" y="204700"/>
            <a:ext cx="2011681" cy="272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ขอบเขตเนื้อหา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743808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069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๓๐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302369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การจัดตั้ง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348572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348572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428366" y="4784370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๑๔)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1" y="2010990"/>
            <a:ext cx="405749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ในกรณีจำเป็นและสมควรเพื่อประโยชน์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ในการอำนวยความสะดวกแก่ประชาชน  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ให้คณะรัฐมนตรีมีมติจัดตั้งศูนย์รับคำขออนุญาต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4635500" y="2010990"/>
            <a:ext cx="423445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ให้ศูนย์รับคำขอมีฐานะเป็นส่วนราชการ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ตามมาตรา  ๑๘  วรรคสี่ แห่งพระราชบัญญัติระเบียบบริหารราชการแผ่นดิน  พ.ศ. ๒๕๓๔ และที่แก้ไขเพิ่มเติม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สังกัดสำนักนายกรัฐมนตรี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และจะให้มีสาขาของศูนย์ประจำกระทรวง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หรือประจำจังหวัดด้วยก็ได้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0" y="3474772"/>
            <a:ext cx="405749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การจัดตั้งศูนย์รับคำขออนุญาต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ให้ตราเป็นพระราชกฤษฎีกา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และกำหนดรายชื่อกฎหมายที่จะอยู่ภายใต้การดำเนินการของศูนย์รับคำขอไว้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ในพระราชกฤษฎีกาด้วย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4439051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96737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61503" y="3257169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53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๓๑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การดำเนินการของศูนย์รับคำขออนุญาต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1" y="2010990"/>
            <a:ext cx="405749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ผู้ยื่นคำขอได้ยื่นคำขอ หรือส่งเอกสาร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หรือหลักฐาน  หรือค่าธรรมเนียม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ศูนย์รับคำขอฯ แล้ว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ให้ถือว่าได้มีการยื่นคำขอ หรือส่งเอกสาร</a:t>
            </a:r>
            <a:r>
              <a:rPr lang="th-TH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หรือหลักฐาน หรือค่าธรรมเนียมโดยชอบแล้ว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4635500" y="2010990"/>
            <a:ext cx="423445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เงินค่าธรรมเนียมหรือเงินอื่นใด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ที่ศูนย์รับคำขออนุญาตได้รับไว้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ให้ศูนย์รับคำขอฯ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นำส่งคลังเป็นรายได้แผ่นดิน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หรือส่งให้องค์กรปกครองส่วนท้องถิ่น  แล้วแต่กรณี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และแจ้งให้หน่วยงานของผู้อนุญาตทราบ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4439051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96737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462831" y="4784370"/>
            <a:ext cx="1023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๑๕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22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๓๒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การดำเนินการของศูนย์รับคำขออนุญาต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1" y="2010990"/>
            <a:ext cx="4057499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กรณีหน่วยงานของผู้อนุญาตหักค่าใช้จ่ายจากเงินที่จะต้องนำส่งคลัง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ให้ศูนย์รับคำขอฯ หักเงินดังกล่าวแทน และส่งมอบเงินที่หักไว้นั้น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ให้แก่หน่วยงานของผู้อนุญาต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โดยให้ศูนย์รับคำขอฯ มีสิทธิหักค่าใช้จ่าย </a:t>
            </a:r>
            <a:r>
              <a:rPr lang="th-TH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ตามอัตราที่จะได้ตกลงกับหน่วยงานผู้อนุญาต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4519522" y="2010990"/>
            <a:ext cx="446589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ระยะเวลาที่ระบุไว้ในคู่มือประชาชน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ให้นับแต่วันที่ศูนย์รับคำขออนุญาต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ส่งเรื่องให้ผู้อนุญาต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โดยศูนย์รับคำขออนุญาตจะต้องส่งเรื่อง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ให้ผู้อนุญาตไม่ช้ากว่า ๓ วันทำการ  </a:t>
            </a:r>
            <a:b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หากศูนย์รับคำขอฯ ส่งเรื่องให้ผู้อนุญาต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ช้ากว่า ๓ วัน หรือไม่ส่ง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ให้นำเรื่องกระทำการหรือละเว้นกระทำการ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เพื่อให้เกิดความเสียหายแก่ผู้อื่น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มาใช้บังคับโดยอนุโลม เว้นแต่มีเหตุสุดวิสัย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4439051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๔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96737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428366" y="4784370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๑๕)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21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๓๓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การดำเนินการของผู้อนุญาต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343300" y="2256757"/>
            <a:ext cx="405749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ผู้อนุญาตต้องส่งคู่มือสำหรับประชาชน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ที่ถูกต้องและเป็นปัจจุบัน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ให้ศูนย์รับคำขอฯ ตามจำนวนที่จำเป็น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และดำเนินการให้มีการฝึกอบรมหรือชี้แจงให้เจ้าหน้าที่ของศูนย์รับคำขอฯ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มีความชำนาญในการปฏิบัติหน้าที่ด้วย</a:t>
            </a:r>
            <a:endParaRPr lang="th-TH" sz="1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428366" y="4784370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๑๕)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8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๓๔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1" y="1456978"/>
            <a:ext cx="5174605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การดำเนินการของเจ้าหน้าที่ศูนย์รับคำขออนุญาต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5631164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5631164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1" y="2010991"/>
            <a:ext cx="3231999" cy="1151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ตรวจสอบคำขอ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และรายการเอกสารหรือหลักฐาน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ที่ยื่นพร้อมคำขอ</a:t>
            </a:r>
            <a:b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ว่าถูกต้องครบถ้วนหรือไม่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270963" y="3297310"/>
            <a:ext cx="383113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กรณีคำขอไม่ถูกต้อง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หรือยังขาดเอกสารหรือหลักฐาน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ต้องแก้ไขทันทีในกรณีที่ทำได้</a:t>
            </a:r>
            <a:b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หากแก้ไขไม่ได้ในทันที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ให้บันทึกความบกพร่องและกำหนดระยะเวลา </a:t>
            </a:r>
            <a:b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และลงนามทั้งสองฝ่ายไว้ในบันทึกนั้น</a:t>
            </a:r>
          </a:p>
        </p:txBody>
      </p:sp>
      <p:sp>
        <p:nvSpPr>
          <p:cNvPr id="38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71834" y="3174420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DFCC26D-F9E0-4933-961F-3D783BA6CCD9}"/>
              </a:ext>
            </a:extLst>
          </p:cNvPr>
          <p:cNvSpPr/>
          <p:nvPr/>
        </p:nvSpPr>
        <p:spPr>
          <a:xfrm>
            <a:off x="4508806" y="1896926"/>
            <a:ext cx="4272559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กรณีคำขอถูกต้อง ครบถ้วน หรือแก้ไขแล้ว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จะเรียกเอกสารหรือหลักฐานเพิ่มเติมอื่นใดอีกไม่ได้  และจะปฏิเสธการพิจารณาคำขอโดยอ้าง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ความไม่สมบูรณ์ของคำขอหรือความไม่ครบถ้วนของเอกสารหรือหลักฐานไม่ได้ เว้นแต่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ความไม่สมบูรณ์หรือความไม่ครบถ้วน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เกิดจากความประมาทเลินเล่อ หรือทุจริต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ของพนักงานเจ้าหน้าที่  ทำให้ไม่อาจอนุญาตได้  ในกรณีนี้ให้ผู้อนุญาตสั่งการตามที่เห็นสมควร 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และให้ดำเนินการทางวินัยหรือดำเนินคดีกับพนักงานเจ้าหน้าที่ที่เกี่ยวข้องโดยไม่ชักช้า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:a16="http://schemas.microsoft.com/office/drawing/2014/main" xmlns="" id="{157F16BD-28B2-4056-9958-D9A4D6EB8555}"/>
              </a:ext>
            </a:extLst>
          </p:cNvPr>
          <p:cNvSpPr/>
          <p:nvPr/>
        </p:nvSpPr>
        <p:spPr>
          <a:xfrm rot="5400000">
            <a:off x="4299657" y="1789142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428364" y="4784370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๑๕)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Bent-Up Arrow 2"/>
          <p:cNvSpPr/>
          <p:nvPr/>
        </p:nvSpPr>
        <p:spPr>
          <a:xfrm flipV="1">
            <a:off x="3562655" y="2679067"/>
            <a:ext cx="539446" cy="601699"/>
          </a:xfrm>
          <a:prstGeom prst="bentUpArrow">
            <a:avLst>
              <a:gd name="adj1" fmla="val 36771"/>
              <a:gd name="adj2" fmla="val 25000"/>
              <a:gd name="adj3" fmla="val 367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62654" y="2334439"/>
            <a:ext cx="844245" cy="34526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33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หน้าที่ของศูนย์รับคำขออนุญาต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2" y="1965059"/>
            <a:ext cx="8502498" cy="2671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รับคำขอและค่าธรรมเนียม  รวมตลอดทั้งคำอุทธรณ์ ตามกฎหมายว่าด้วยการอนุญาต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ให้ข้อมูล  ชี้แจง  และแนะนำผู้ยื่นคำขอหรือประชาชนให้ทราบถึงหลักเกณฑ์  วิธีการ  </a:t>
            </a:r>
            <a:b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และเงื่อนไขในการอนุญาต  รวมตลอดทั้งความจำเป็นในการยื่นคำขออื่นใดที่จำเป็น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ส่งคำขอ  หรือคำอุทธรณ์ พร้อมทั้งเอกสารหรือหลักฐานให้หน่วยงานที่เกี่ยวข้อง และ</a:t>
            </a:r>
            <a:b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คอยติดตามเร่งรัดหน่วยงานดังกล่าวเพื่อดำเนินการให้ถูกต้องภายในระยะเวลาที่กำหนด</a:t>
            </a:r>
            <a:b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ตามพระราชบัญญัตินี้  คู่มือสำหรับประชาชน หรือตามกฎหมายที่ให้สิทธิในการอุทธรณ์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กรณีที่เห็นว่าหลักเกณฑ์หรือวิธีการในการยื่นคำขอ  มีรายละเอียดหรือกำหนดให้ต้องส่งเอกสารที่ไม่จำเป็น  หรือเป็นภาระเกินสมควร ให้เสนอคณะรัฐมนตรีสั่งการให้หน่วยงาน</a:t>
            </a:r>
            <a:b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ที่เกี่ยวข้องดำเนินการปรับปรุงแก้ไขให้เหมาะสมยิ่งขึ้น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436381" y="4784370"/>
            <a:ext cx="1075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๑๖)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84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๓๖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:a16="http://schemas.microsoft.com/office/drawing/2014/main" xmlns="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:a16="http://schemas.microsoft.com/office/drawing/2014/main" xmlns="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หน้าที่ของศูนย์รับคำขออนุญาต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:a16="http://schemas.microsoft.com/office/drawing/2014/main" xmlns="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:a16="http://schemas.microsoft.com/office/drawing/2014/main" xmlns="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273202" y="2256757"/>
            <a:ext cx="850249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รวบรวมปัญหาและอุปสรรคจากการอนุญาตและการดำเนินการของศูนย์รับคำขอฯ  เพื่อเสนอต่อ ก.พ.ร. เพื่อรายงานต่อคณะรัฐมนตรีพิจารณาสั่งการให้หน่วยงานที่เกี่ยวข้องดำเนินการปรับปรุงแก้ไขให้เหมาะสมต่อไป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เสนอแนะในการพัฒนาหรือปรับปรุงกระบวนการ  ขั้นตอน  ระยะเวลา  เกี่ยวกับการอนุญาตต่างๆ  รวมถึงข้อเสนอในการออกกฎหมาย  กฎ  ระเบียบ  หรือกำหนดหลักเกณฑ์ที่เกี่ยวกับการอนุญาตเพื่อให้ประชาชนได้รับความสะดวกมากขึ้น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436381" y="4784370"/>
            <a:ext cx="1075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๑๖)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12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การทบทวนกฎหมาย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๒๗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๑๐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54152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การทบทวนกฎหมาย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๓๘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1B1D8A-5E96-480C-8A4F-286752BC8001}"/>
              </a:ext>
            </a:extLst>
          </p:cNvPr>
          <p:cNvSpPr/>
          <p:nvPr/>
        </p:nvSpPr>
        <p:spPr>
          <a:xfrm>
            <a:off x="5692732" y="4784370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๖)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753FF9-1A45-47E2-A017-B812665679E4}"/>
              </a:ext>
            </a:extLst>
          </p:cNvPr>
          <p:cNvSpPr/>
          <p:nvPr/>
        </p:nvSpPr>
        <p:spPr>
          <a:xfrm>
            <a:off x="405301" y="1659226"/>
            <a:ext cx="8281499" cy="2342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ทุกห้าปีนับแต่วันที่พระราชบัญญัตินี้ใช้บังคับ 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ผู้อนุญาตพิจารณากฎหมายว่าสมควรปรับปรุงกฎหมายนั้นเพื่อยกเลิกการอนุญาต</a:t>
            </a:r>
            <a:b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หรือจัดให้มีมาตรการอื่นแทนการอนุญาตหรือไม่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ในกรณีจำเป็นผู้อนุญาตจะพิจารณาปรับปรุงกฎหมายหรือจัดให้มีมาตรการอื่นแทน</a:t>
            </a:r>
            <a:b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ในกำหนดระยะเวลาที่เร็วกว่านั้นก็ได้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กรณีเห็นว่าสมควรปรับปรุงกฎหมาย ให้ผู้อนุญาตเสนอผลการพิจารณาต่อคณะรัฐมนตรี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เพื่อพิจารณายกเลิกการอนุญาตหรือจัดให้มีมาตรการอื่นแทนการอนุญาต </a:t>
            </a:r>
          </a:p>
        </p:txBody>
      </p:sp>
    </p:spTree>
    <p:extLst>
      <p:ext uri="{BB962C8B-B14F-4D97-AF65-F5344CB8AC3E}">
        <p14:creationId xmlns:p14="http://schemas.microsoft.com/office/powerpoint/2010/main" val="75602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dirty="0"/>
              <a:t>เหตุผลในการประกาศใช้พระราชบัญญัติ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๔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๑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169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เหตุผลในการประกาศใช้พระราชบัญญัติ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Shape 214"/>
          <p:cNvSpPr txBox="1">
            <a:spLocks/>
          </p:cNvSpPr>
          <p:nvPr/>
        </p:nvSpPr>
        <p:spPr>
          <a:xfrm>
            <a:off x="89378" y="1313792"/>
            <a:ext cx="8951494" cy="382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โดยที่ปัจจุบันมีกฎหมายว่าด้วยการอนุญาตจำนวนมาก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การประกอบกิจการของประชาชนจะต้องขออนุญาตจากส่วนราชการหลายแห่ง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อีกทั้งกฎหมายที่เกี่ยวข้องกับการอนุญาตบางฉบับ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ไม่ได้กำหนดระยะเวลา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เอกสารและหลักฐานที่จำเป็นรวมถึงขั้นตอนในการพิจารณาไว้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ทำให้เป็นอุปสรรคต่อประชาชนในการยื่นคำขออนุญาตดำเนินการต่าง ๆ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เพื่อให้มีกฎหมายกลางที่จะกำหนดขั้นตอนและระยะเวลาในการพิจารณาอนุญาต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9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และมีการจัดตั้งศูนย์บริการร่วมเพื่อรับคำร้องและศูนย์รับคำขออนุญาต ณ จุดเดียว</a:t>
            </a:r>
            <a:endParaRPr lang="en-US" sz="19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7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เพื่อให้ข้อมูลที่ชัดเจนเกี่ยวกับการขออนุญาตซึ่งจะเป็นการอำนวยความสะดวกแก่ประชาชน</a:t>
            </a:r>
            <a:endParaRPr lang="en-US" sz="17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จึงตราพระราชบัญญัติขึ้น เรียกว่า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พระราชบัญญัติการอำนวยความสะดวกในการพิจารณาอนุญาตของทางราชการ พ.ศ. ๒๕๕๘</a:t>
            </a: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ซึ่งได้ประกาศในราชกิจจานุเบกษา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เล่มที่ ๑๓๒ ตอนที่ ๔ ก ลงวันที่ ๒๒ มกราคม ๒๕๕๘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2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๖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๒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6406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๗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7EDABED-B796-4B64-9841-9A9767259289}"/>
              </a:ext>
            </a:extLst>
          </p:cNvPr>
          <p:cNvGrpSpPr/>
          <p:nvPr/>
        </p:nvGrpSpPr>
        <p:grpSpPr>
          <a:xfrm>
            <a:off x="273201" y="1342388"/>
            <a:ext cx="1973211" cy="434635"/>
            <a:chOff x="3333048" y="541391"/>
            <a:chExt cx="1973211" cy="434635"/>
          </a:xfrm>
        </p:grpSpPr>
        <p:sp>
          <p:nvSpPr>
            <p:cNvPr id="50" name="Shape 362">
              <a:extLst>
                <a:ext uri="{FF2B5EF4-FFF2-40B4-BE49-F238E27FC236}">
                  <a16:creationId xmlns:a16="http://schemas.microsoft.com/office/drawing/2014/main" xmlns="" id="{2D1F8971-2BEE-480F-BDC1-3517D530517A}"/>
                </a:ext>
              </a:extLst>
            </p:cNvPr>
            <p:cNvSpPr/>
            <p:nvPr/>
          </p:nvSpPr>
          <p:spPr>
            <a:xfrm flipH="1">
              <a:off x="3333048" y="655986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49" name="Shape 361">
              <a:extLst>
                <a:ext uri="{FF2B5EF4-FFF2-40B4-BE49-F238E27FC236}">
                  <a16:creationId xmlns:a16="http://schemas.microsoft.com/office/drawing/2014/main" xmlns="" id="{9C9F7231-F827-48BD-8C8A-1CFCDF0267F2}"/>
                </a:ext>
              </a:extLst>
            </p:cNvPr>
            <p:cNvSpPr/>
            <p:nvPr/>
          </p:nvSpPr>
          <p:spPr>
            <a:xfrm flipH="1">
              <a:off x="3521871" y="655981"/>
              <a:ext cx="1590106" cy="32004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 Condensed"/>
                </a:rPr>
                <a:t>แง่ระยะเวลา</a:t>
              </a:r>
              <a:endParaRPr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1" name="Shape 363">
              <a:extLst>
                <a:ext uri="{FF2B5EF4-FFF2-40B4-BE49-F238E27FC236}">
                  <a16:creationId xmlns:a16="http://schemas.microsoft.com/office/drawing/2014/main" xmlns="" id="{0DD6E012-C373-4B53-B50F-AD1ADEBBFFCF}"/>
                </a:ext>
              </a:extLst>
            </p:cNvPr>
            <p:cNvSpPr/>
            <p:nvPr/>
          </p:nvSpPr>
          <p:spPr>
            <a:xfrm rot="10800000" flipH="1">
              <a:off x="5111977" y="655981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2" name="Shape 364">
              <a:extLst>
                <a:ext uri="{FF2B5EF4-FFF2-40B4-BE49-F238E27FC236}">
                  <a16:creationId xmlns:a16="http://schemas.microsoft.com/office/drawing/2014/main" xmlns="" id="{E76A9A68-D9FE-49C4-8BDD-7F145CEE6FCF}"/>
                </a:ext>
              </a:extLst>
            </p:cNvPr>
            <p:cNvSpPr/>
            <p:nvPr/>
          </p:nvSpPr>
          <p:spPr>
            <a:xfrm>
              <a:off x="5111977" y="541391"/>
              <a:ext cx="194282" cy="109728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</p:grpSp>
      <p:sp>
        <p:nvSpPr>
          <p:cNvPr id="54" name="Shape 214">
            <a:extLst>
              <a:ext uri="{FF2B5EF4-FFF2-40B4-BE49-F238E27FC236}">
                <a16:creationId xmlns:a16="http://schemas.microsoft.com/office/drawing/2014/main" xmlns="" id="{7972EDD0-2ABC-41E4-B5E4-54843013153B}"/>
              </a:ext>
            </a:extLst>
          </p:cNvPr>
          <p:cNvSpPr txBox="1">
            <a:spLocks/>
          </p:cNvSpPr>
          <p:nvPr/>
        </p:nvSpPr>
        <p:spPr>
          <a:xfrm>
            <a:off x="273201" y="1893152"/>
            <a:ext cx="2796051" cy="997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ให้ใชับังคับเมื่อพ้นกําหนด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วันนับแต่วันประกาศ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ในราชกิจจานุเบกษาเป็นต้นไป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๒)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Shape 214">
            <a:extLst>
              <a:ext uri="{FF2B5EF4-FFF2-40B4-BE49-F238E27FC236}">
                <a16:creationId xmlns:a16="http://schemas.microsoft.com/office/drawing/2014/main" xmlns="" id="{042583B4-1808-4CA3-B900-665A2B37222A}"/>
              </a:ext>
            </a:extLst>
          </p:cNvPr>
          <p:cNvSpPr txBox="1">
            <a:spLocks/>
          </p:cNvSpPr>
          <p:nvPr/>
        </p:nvSpPr>
        <p:spPr>
          <a:xfrm>
            <a:off x="3233708" y="2716450"/>
            <a:ext cx="2601769" cy="908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ประกาศในราชกิจจานุเบกษา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เล่มที่ ๑๓๒ ตอนที่ ๔ ก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ลงวันที่ ๒๒ มกราคม ๒๕๕๘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Shape 214">
            <a:extLst>
              <a:ext uri="{FF2B5EF4-FFF2-40B4-BE49-F238E27FC236}">
                <a16:creationId xmlns:a16="http://schemas.microsoft.com/office/drawing/2014/main" xmlns="" id="{8EF6BF1F-2C89-4476-AC7D-EC1030EC9815}"/>
              </a:ext>
            </a:extLst>
          </p:cNvPr>
          <p:cNvSpPr txBox="1">
            <a:spLocks/>
          </p:cNvSpPr>
          <p:nvPr/>
        </p:nvSpPr>
        <p:spPr>
          <a:xfrm>
            <a:off x="5996673" y="1893152"/>
            <a:ext cx="2796051" cy="997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มีผลใช้บังคับตั้งแต่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๒๑ กรกฎาคม ๒๕๕๘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xmlns="" id="{17B130CD-775C-47E5-8993-F1EA0A121E7A}"/>
              </a:ext>
            </a:extLst>
          </p:cNvPr>
          <p:cNvSpPr/>
          <p:nvPr/>
        </p:nvSpPr>
        <p:spPr>
          <a:xfrm>
            <a:off x="3230450" y="2209495"/>
            <a:ext cx="2605028" cy="365198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Shape 214">
            <a:extLst>
              <a:ext uri="{FF2B5EF4-FFF2-40B4-BE49-F238E27FC236}">
                <a16:creationId xmlns:a16="http://schemas.microsoft.com/office/drawing/2014/main" xmlns="" id="{169D893A-5B18-4DEE-9746-A7CD6FA73204}"/>
              </a:ext>
            </a:extLst>
          </p:cNvPr>
          <p:cNvSpPr txBox="1">
            <a:spLocks/>
          </p:cNvSpPr>
          <p:nvPr/>
        </p:nvSpPr>
        <p:spPr>
          <a:xfrm>
            <a:off x="273201" y="3444666"/>
            <a:ext cx="2796051" cy="997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5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ยกเว้นมาตรา ๑๗</a:t>
            </a: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ให้ใชับังคับ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นับแต่วันประกาศ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ในราชกิจจานุเบกษาเป็นต้นไป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๒)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Shape 214">
            <a:extLst>
              <a:ext uri="{FF2B5EF4-FFF2-40B4-BE49-F238E27FC236}">
                <a16:creationId xmlns:a16="http://schemas.microsoft.com/office/drawing/2014/main" xmlns="" id="{C2DFAD1B-500A-4751-8D4A-2E7AB690B896}"/>
              </a:ext>
            </a:extLst>
          </p:cNvPr>
          <p:cNvSpPr txBox="1">
            <a:spLocks/>
          </p:cNvSpPr>
          <p:nvPr/>
        </p:nvSpPr>
        <p:spPr>
          <a:xfrm>
            <a:off x="5996673" y="3451541"/>
            <a:ext cx="2796051" cy="99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มีผลใช้บังคับตั้งแต่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๒๒ มกราคม ๒๕๕๘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xmlns="" id="{731033F0-8BF9-495A-BAA9-797B36491654}"/>
              </a:ext>
            </a:extLst>
          </p:cNvPr>
          <p:cNvSpPr/>
          <p:nvPr/>
        </p:nvSpPr>
        <p:spPr>
          <a:xfrm>
            <a:off x="3230449" y="3767884"/>
            <a:ext cx="2605027" cy="365198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9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๘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Shape 214"/>
          <p:cNvSpPr txBox="1">
            <a:spLocks/>
          </p:cNvSpPr>
          <p:nvPr/>
        </p:nvSpPr>
        <p:spPr>
          <a:xfrm>
            <a:off x="6861614" y="1890420"/>
            <a:ext cx="1926475" cy="748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กฎหมายหรือกฎ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๓)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hape 214">
            <a:extLst>
              <a:ext uri="{FF2B5EF4-FFF2-40B4-BE49-F238E27FC236}">
                <a16:creationId xmlns:a16="http://schemas.microsoft.com/office/drawing/2014/main" xmlns="" id="{D5BC64D2-5EFC-410E-86C4-46B7BB7DC710}"/>
              </a:ext>
            </a:extLst>
          </p:cNvPr>
          <p:cNvSpPr txBox="1">
            <a:spLocks/>
          </p:cNvSpPr>
          <p:nvPr/>
        </p:nvSpPr>
        <p:spPr>
          <a:xfrm>
            <a:off x="3760655" y="1890420"/>
            <a:ext cx="2012146" cy="748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“อนุญาต”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๔)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Shape 214">
            <a:extLst>
              <a:ext uri="{FF2B5EF4-FFF2-40B4-BE49-F238E27FC236}">
                <a16:creationId xmlns:a16="http://schemas.microsoft.com/office/drawing/2014/main" xmlns="" id="{E12C3864-EAE9-40F6-9D98-AD353F21414F}"/>
              </a:ext>
            </a:extLst>
          </p:cNvPr>
          <p:cNvSpPr txBox="1">
            <a:spLocks/>
          </p:cNvSpPr>
          <p:nvPr/>
        </p:nvSpPr>
        <p:spPr>
          <a:xfrm>
            <a:off x="270823" y="1890420"/>
            <a:ext cx="1926475" cy="748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ไม่ใช้บังคับ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๕)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08A717FB-33EC-47E8-851E-85770C46511A}"/>
              </a:ext>
            </a:extLst>
          </p:cNvPr>
          <p:cNvSpPr/>
          <p:nvPr/>
        </p:nvSpPr>
        <p:spPr>
          <a:xfrm rot="10800000">
            <a:off x="6114288" y="2142882"/>
            <a:ext cx="426720" cy="2438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F696F20E-D1A6-4375-9A93-7968ACFFD3ED}"/>
              </a:ext>
            </a:extLst>
          </p:cNvPr>
          <p:cNvSpPr/>
          <p:nvPr/>
        </p:nvSpPr>
        <p:spPr>
          <a:xfrm>
            <a:off x="2773830" y="2142882"/>
            <a:ext cx="410293" cy="2438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AA62C47-B2E1-483E-96F4-9349D148D52E}"/>
              </a:ext>
            </a:extLst>
          </p:cNvPr>
          <p:cNvGrpSpPr/>
          <p:nvPr/>
        </p:nvGrpSpPr>
        <p:grpSpPr>
          <a:xfrm rot="5400000">
            <a:off x="2807215" y="2155005"/>
            <a:ext cx="231648" cy="231786"/>
            <a:chOff x="1088012" y="2535805"/>
            <a:chExt cx="231648" cy="23178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C69168A-0A55-4E12-8126-E70C606B8773}"/>
                </a:ext>
              </a:extLst>
            </p:cNvPr>
            <p:cNvCxnSpPr>
              <a:cxnSpLocks/>
            </p:cNvCxnSpPr>
            <p:nvPr/>
          </p:nvCxnSpPr>
          <p:spPr>
            <a:xfrm>
              <a:off x="1088012" y="2535943"/>
              <a:ext cx="231648" cy="2316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A523D22-BBA4-4BDE-B78B-78529C8FFF23}"/>
                </a:ext>
              </a:extLst>
            </p:cNvPr>
            <p:cNvCxnSpPr/>
            <p:nvPr/>
          </p:nvCxnSpPr>
          <p:spPr>
            <a:xfrm flipH="1">
              <a:off x="1088012" y="2535805"/>
              <a:ext cx="231648" cy="2316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hape 214">
            <a:extLst>
              <a:ext uri="{FF2B5EF4-FFF2-40B4-BE49-F238E27FC236}">
                <a16:creationId xmlns:a16="http://schemas.microsoft.com/office/drawing/2014/main" xmlns="" id="{775D902D-1486-4556-A05D-514DDBB3CEE8}"/>
              </a:ext>
            </a:extLst>
          </p:cNvPr>
          <p:cNvSpPr txBox="1">
            <a:spLocks/>
          </p:cNvSpPr>
          <p:nvPr/>
        </p:nvSpPr>
        <p:spPr>
          <a:xfrm>
            <a:off x="2729450" y="2639184"/>
            <a:ext cx="6311422" cy="185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“อนุญาต” 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การที่เจ้าหน้าที่ยินยอมให้บุคคลใดกระทำการใด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ที่มีกฎหมายกำหนดให้ต้องได้รับความยินยอมก่อนกระทำการนั้น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และให้หมายความรวมถึง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การออกใบอนุญาต การอนุมัติ การจดทะเบียน การขึ้นทะเบียน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การรับแจ้ง การให้ประทานบัตรและการให้อาชญาบัตรด้วย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DBDE4F46-076B-47F3-A3A0-57254A401CB6}"/>
              </a:ext>
            </a:extLst>
          </p:cNvPr>
          <p:cNvGrpSpPr/>
          <p:nvPr/>
        </p:nvGrpSpPr>
        <p:grpSpPr>
          <a:xfrm>
            <a:off x="273201" y="1342388"/>
            <a:ext cx="1973211" cy="434635"/>
            <a:chOff x="3333048" y="541391"/>
            <a:chExt cx="1973211" cy="434635"/>
          </a:xfrm>
        </p:grpSpPr>
        <p:sp>
          <p:nvSpPr>
            <p:cNvPr id="54" name="Shape 362">
              <a:extLst>
                <a:ext uri="{FF2B5EF4-FFF2-40B4-BE49-F238E27FC236}">
                  <a16:creationId xmlns:a16="http://schemas.microsoft.com/office/drawing/2014/main" xmlns="" id="{161AB06A-74B0-40E9-9D75-A9AC93704272}"/>
                </a:ext>
              </a:extLst>
            </p:cNvPr>
            <p:cNvSpPr/>
            <p:nvPr/>
          </p:nvSpPr>
          <p:spPr>
            <a:xfrm flipH="1">
              <a:off x="3333048" y="655986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5" name="Shape 361">
              <a:extLst>
                <a:ext uri="{FF2B5EF4-FFF2-40B4-BE49-F238E27FC236}">
                  <a16:creationId xmlns:a16="http://schemas.microsoft.com/office/drawing/2014/main" xmlns="" id="{B4981FF6-6CEE-4C31-B628-EA1D9BEB7B95}"/>
                </a:ext>
              </a:extLst>
            </p:cNvPr>
            <p:cNvSpPr/>
            <p:nvPr/>
          </p:nvSpPr>
          <p:spPr>
            <a:xfrm flipH="1">
              <a:off x="3521871" y="655981"/>
              <a:ext cx="1590106" cy="32004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th-TH" sz="18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 Condensed"/>
                </a:rPr>
                <a:t>แง่กฎหมาย</a:t>
              </a:r>
            </a:p>
          </p:txBody>
        </p:sp>
        <p:sp>
          <p:nvSpPr>
            <p:cNvPr id="56" name="Shape 363">
              <a:extLst>
                <a:ext uri="{FF2B5EF4-FFF2-40B4-BE49-F238E27FC236}">
                  <a16:creationId xmlns:a16="http://schemas.microsoft.com/office/drawing/2014/main" xmlns="" id="{31890AC4-5E21-4D98-9E3E-BFB2BC8CE52D}"/>
                </a:ext>
              </a:extLst>
            </p:cNvPr>
            <p:cNvSpPr/>
            <p:nvPr/>
          </p:nvSpPr>
          <p:spPr>
            <a:xfrm rot="10800000" flipH="1">
              <a:off x="5111977" y="655981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7" name="Shape 364">
              <a:extLst>
                <a:ext uri="{FF2B5EF4-FFF2-40B4-BE49-F238E27FC236}">
                  <a16:creationId xmlns:a16="http://schemas.microsoft.com/office/drawing/2014/main" xmlns="" id="{374F9FC9-5DC1-43CD-978E-61A72638C209}"/>
                </a:ext>
              </a:extLst>
            </p:cNvPr>
            <p:cNvSpPr/>
            <p:nvPr/>
          </p:nvSpPr>
          <p:spPr>
            <a:xfrm>
              <a:off x="5111977" y="541391"/>
              <a:ext cx="194282" cy="109728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</p:grpSp>
      <p:sp>
        <p:nvSpPr>
          <p:cNvPr id="58" name="Shape 214">
            <a:extLst>
              <a:ext uri="{FF2B5EF4-FFF2-40B4-BE49-F238E27FC236}">
                <a16:creationId xmlns:a16="http://schemas.microsoft.com/office/drawing/2014/main" xmlns="" id="{8DDAD740-1089-4B2C-9EE4-ED19A6788E13}"/>
              </a:ext>
            </a:extLst>
          </p:cNvPr>
          <p:cNvSpPr txBox="1">
            <a:spLocks/>
          </p:cNvSpPr>
          <p:nvPr/>
        </p:nvSpPr>
        <p:spPr>
          <a:xfrm>
            <a:off x="160020" y="2639184"/>
            <a:ext cx="2804160" cy="231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(๑)  รัฐสภาและคณะรัฐมนตรี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(๒) กระบวนการพิจารณาคดี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การบังคับคดี และการวางทรัพย์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(๓) กระบวนการยุติธรรมทางอาญา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(๔) กฎหมายว่าด้วยทรัพยากร ธรรมชาติและสิ่งแวดล้อม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25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(๕) การปฏิบัติการทางทหารด้านยุทธการ</a:t>
            </a: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กฎหมายเกี่ยวกับการควบคุมยุทธภัณฑ์</a:t>
            </a: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และกฎหมายว่าด้วยโรงงานผลิตอาวุธ</a:t>
            </a: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ของเอกชน</a:t>
            </a:r>
          </a:p>
        </p:txBody>
      </p:sp>
    </p:spTree>
    <p:extLst>
      <p:ext uri="{BB962C8B-B14F-4D97-AF65-F5344CB8AC3E}">
        <p14:creationId xmlns:p14="http://schemas.microsoft.com/office/powerpoint/2010/main" val="314172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Shape 214"/>
          <p:cNvSpPr txBox="1">
            <a:spLocks/>
          </p:cNvSpPr>
          <p:nvPr/>
        </p:nvSpPr>
        <p:spPr>
          <a:xfrm>
            <a:off x="3391796" y="1418411"/>
            <a:ext cx="1926475" cy="6182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“เจ้าหน้าที่”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๔)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Shape 214">
            <a:extLst>
              <a:ext uri="{FF2B5EF4-FFF2-40B4-BE49-F238E27FC236}">
                <a16:creationId xmlns:a16="http://schemas.microsoft.com/office/drawing/2014/main" xmlns="" id="{E12C3864-EAE9-40F6-9D98-AD353F21414F}"/>
              </a:ext>
            </a:extLst>
          </p:cNvPr>
          <p:cNvSpPr txBox="1">
            <a:spLocks/>
          </p:cNvSpPr>
          <p:nvPr/>
        </p:nvSpPr>
        <p:spPr>
          <a:xfrm>
            <a:off x="2721776" y="2391336"/>
            <a:ext cx="3266514" cy="818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พระราชบัญญัติวิธีปฎิบัติราชการทางปกครอง พ.ศ. ๒๕๓๙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๕)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F696F20E-D1A6-4375-9A93-7968ACFFD3ED}"/>
              </a:ext>
            </a:extLst>
          </p:cNvPr>
          <p:cNvSpPr/>
          <p:nvPr/>
        </p:nvSpPr>
        <p:spPr>
          <a:xfrm rot="16200000">
            <a:off x="4243658" y="2082629"/>
            <a:ext cx="222751" cy="2438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hape 214">
            <a:extLst>
              <a:ext uri="{FF2B5EF4-FFF2-40B4-BE49-F238E27FC236}">
                <a16:creationId xmlns:a16="http://schemas.microsoft.com/office/drawing/2014/main" xmlns="" id="{9A441994-8CF4-46A0-B4DC-544C1FAD989D}"/>
              </a:ext>
            </a:extLst>
          </p:cNvPr>
          <p:cNvSpPr txBox="1">
            <a:spLocks/>
          </p:cNvSpPr>
          <p:nvPr/>
        </p:nvSpPr>
        <p:spPr>
          <a:xfrm>
            <a:off x="814274" y="3285362"/>
            <a:ext cx="7384846" cy="178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“เจ้าหน้าที่”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 คณะบุคคล หรือนิติบุคคล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ซึ่งใช้อำนาจหรือได้รับมอบให้ใช้อำนาจทางปกครองของรัฐ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ในการดำเนินการอย่างหนึ่งอย่างใดตามกฎหมาย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ไม่ว่าจะเป็นการจัดตั้งขึ้นในระบบราชการ รัฐวิสาหกิจ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หรือกิจการอื่นของรัฐหรือไม่ก็ตาม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8DCA4D4-7991-4DDE-AF81-80700658619E}"/>
              </a:ext>
            </a:extLst>
          </p:cNvPr>
          <p:cNvGrpSpPr/>
          <p:nvPr/>
        </p:nvGrpSpPr>
        <p:grpSpPr>
          <a:xfrm>
            <a:off x="273201" y="1342388"/>
            <a:ext cx="1973211" cy="434635"/>
            <a:chOff x="3333048" y="541391"/>
            <a:chExt cx="1973211" cy="434635"/>
          </a:xfrm>
        </p:grpSpPr>
        <p:sp>
          <p:nvSpPr>
            <p:cNvPr id="49" name="Shape 362">
              <a:extLst>
                <a:ext uri="{FF2B5EF4-FFF2-40B4-BE49-F238E27FC236}">
                  <a16:creationId xmlns:a16="http://schemas.microsoft.com/office/drawing/2014/main" xmlns="" id="{02C93294-0129-4F13-9030-C21E92D3AE1A}"/>
                </a:ext>
              </a:extLst>
            </p:cNvPr>
            <p:cNvSpPr/>
            <p:nvPr/>
          </p:nvSpPr>
          <p:spPr>
            <a:xfrm flipH="1">
              <a:off x="3333048" y="655986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0" name="Shape 361">
              <a:extLst>
                <a:ext uri="{FF2B5EF4-FFF2-40B4-BE49-F238E27FC236}">
                  <a16:creationId xmlns:a16="http://schemas.microsoft.com/office/drawing/2014/main" xmlns="" id="{CB2A9285-E178-4DD3-86E1-6632742C12A8}"/>
                </a:ext>
              </a:extLst>
            </p:cNvPr>
            <p:cNvSpPr/>
            <p:nvPr/>
          </p:nvSpPr>
          <p:spPr>
            <a:xfrm flipH="1">
              <a:off x="3521871" y="655981"/>
              <a:ext cx="1590106" cy="32004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th-TH" sz="18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 Condensed"/>
                </a:rPr>
                <a:t>แง่เจ้าหน้าที่</a:t>
              </a:r>
            </a:p>
          </p:txBody>
        </p:sp>
        <p:sp>
          <p:nvSpPr>
            <p:cNvPr id="51" name="Shape 363">
              <a:extLst>
                <a:ext uri="{FF2B5EF4-FFF2-40B4-BE49-F238E27FC236}">
                  <a16:creationId xmlns:a16="http://schemas.microsoft.com/office/drawing/2014/main" xmlns="" id="{A76F9E94-F1B9-4A30-8207-87C48916C494}"/>
                </a:ext>
              </a:extLst>
            </p:cNvPr>
            <p:cNvSpPr/>
            <p:nvPr/>
          </p:nvSpPr>
          <p:spPr>
            <a:xfrm rot="10800000" flipH="1">
              <a:off x="5111977" y="655981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2" name="Shape 364">
              <a:extLst>
                <a:ext uri="{FF2B5EF4-FFF2-40B4-BE49-F238E27FC236}">
                  <a16:creationId xmlns:a16="http://schemas.microsoft.com/office/drawing/2014/main" xmlns="" id="{21621D13-220E-425C-9E35-67B16DE412CF}"/>
                </a:ext>
              </a:extLst>
            </p:cNvPr>
            <p:cNvSpPr/>
            <p:nvPr/>
          </p:nvSpPr>
          <p:spPr>
            <a:xfrm>
              <a:off x="5111977" y="541391"/>
              <a:ext cx="194282" cy="109728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83989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2211</Words>
  <Application>Microsoft Office PowerPoint</Application>
  <PresentationFormat>นำเสนอทางหน้าจอ (16:9)</PresentationFormat>
  <Paragraphs>402</Paragraphs>
  <Slides>38</Slides>
  <Notes>38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45" baseType="lpstr">
      <vt:lpstr>Arial</vt:lpstr>
      <vt:lpstr>Roboto Condensed Light</vt:lpstr>
      <vt:lpstr>Arvo</vt:lpstr>
      <vt:lpstr>Wingdings 2</vt:lpstr>
      <vt:lpstr>Tahoma</vt:lpstr>
      <vt:lpstr>Roboto Condensed</vt:lpstr>
      <vt:lpstr>Salerio template</vt:lpstr>
      <vt:lpstr>พระราชบัญญัติการอำนวยความสะดวก ในการพิจารณาอนุญาตของทางราชการ  พ.ศ. ๒๕๕๘</vt:lpstr>
      <vt:lpstr>งานนำเสนอ PowerPoint</vt:lpstr>
      <vt:lpstr>งานนำเสนอ PowerPoint</vt:lpstr>
      <vt:lpstr>เหตุผลในการประกาศใช้พระราชบัญญัติ</vt:lpstr>
      <vt:lpstr>เหตุผลในการประกาศใช้พระราชบัญญัติ</vt:lpstr>
      <vt:lpstr>ขอบเขตการใช้บังคับ</vt:lpstr>
      <vt:lpstr>ขอบเขตการใช้บังคับ</vt:lpstr>
      <vt:lpstr>ขอบเขตการใช้บังคับ</vt:lpstr>
      <vt:lpstr>ขอบเขตการใช้บังคับ</vt:lpstr>
      <vt:lpstr>ขอบเขตการใช้บังคับ</vt:lpstr>
      <vt:lpstr>คู่มือสำหรับประชาชน</vt:lpstr>
      <vt:lpstr>คู่มือสำหรับประชาชน</vt:lpstr>
      <vt:lpstr>คู่มือสำหรับประชาชน</vt:lpstr>
      <vt:lpstr>คู่มือสำหรับประชาชน</vt:lpstr>
      <vt:lpstr>คู่มือสำหรับประชาชน</vt:lpstr>
      <vt:lpstr>คู่มือสำหรับประชาชน</vt:lpstr>
      <vt:lpstr>การรับคำขอ</vt:lpstr>
      <vt:lpstr>การรับคำขอ</vt:lpstr>
      <vt:lpstr>การรับคำขอ</vt:lpstr>
      <vt:lpstr>การพิจารณาคำขอ</vt:lpstr>
      <vt:lpstr>การพิจารณาคำขอ</vt:lpstr>
      <vt:lpstr>การชำระค่าธรรมเนียมแทนการต่อใบอนุญาต</vt:lpstr>
      <vt:lpstr>การชำระค่าธรรมเนียมแทนการต่อใบอนุญาต</vt:lpstr>
      <vt:lpstr>การกำหนดหลักเกณฑ์และตรวจสอบ การดำเนินการที่ได้รับอนุญาต</vt:lpstr>
      <vt:lpstr>การกำหนดหลักเกณฑ์และตรวจสอบ การดำเนินการที่ได้รับอนุญาต</vt:lpstr>
      <vt:lpstr>การกำหนดหลักเกณฑ์และตรวจสอบ การดำเนินการที่ได้รับอนุญาต</vt:lpstr>
      <vt:lpstr>ศูนย์บริการร่วม</vt:lpstr>
      <vt:lpstr>ศูนย์บริการร่วม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การทบทวนกฎหมาย</vt:lpstr>
      <vt:lpstr>การทบทวนกฎหมาย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PC_Dang</dc:creator>
  <cp:lastModifiedBy>DLA3-2L</cp:lastModifiedBy>
  <cp:revision>93</cp:revision>
  <cp:lastPrinted>2019-02-18T07:26:52Z</cp:lastPrinted>
  <dcterms:modified xsi:type="dcterms:W3CDTF">2019-02-18T07:30:08Z</dcterms:modified>
</cp:coreProperties>
</file>